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59" r:id="rId4"/>
    <p:sldId id="264" r:id="rId5"/>
    <p:sldId id="265" r:id="rId6"/>
    <p:sldId id="260" r:id="rId7"/>
    <p:sldId id="261" r:id="rId8"/>
    <p:sldId id="270" r:id="rId9"/>
    <p:sldId id="266" r:id="rId10"/>
    <p:sldId id="268" r:id="rId11"/>
    <p:sldId id="267" r:id="rId12"/>
    <p:sldId id="271" r:id="rId13"/>
    <p:sldId id="269" r:id="rId14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5DAD"/>
    <a:srgbClr val="7B70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437" autoAdjust="0"/>
  </p:normalViewPr>
  <p:slideViewPr>
    <p:cSldViewPr snapToGrid="0">
      <p:cViewPr varScale="1">
        <p:scale>
          <a:sx n="72" d="100"/>
          <a:sy n="72" d="100"/>
        </p:scale>
        <p:origin x="1075" y="-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MS Teams Daily Active Users,</a:t>
            </a:r>
            <a:r>
              <a:rPr lang="en-US" baseline="0" dirty="0"/>
              <a:t> millions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uk-UA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MS Teams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uk-UA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Nov 2017</c:v>
                </c:pt>
                <c:pt idx="1">
                  <c:v>Apr 2018</c:v>
                </c:pt>
                <c:pt idx="2">
                  <c:v>Nov 2018</c:v>
                </c:pt>
                <c:pt idx="3">
                  <c:v>Apr 2019</c:v>
                </c:pt>
                <c:pt idx="4">
                  <c:v>Nov 19</c:v>
                </c:pt>
                <c:pt idx="5">
                  <c:v>Apr 2020</c:v>
                </c:pt>
                <c:pt idx="6">
                  <c:v>Nov 2020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2</c:v>
                </c:pt>
                <c:pt idx="1">
                  <c:v>5</c:v>
                </c:pt>
                <c:pt idx="2">
                  <c:v>8</c:v>
                </c:pt>
                <c:pt idx="3">
                  <c:v>13</c:v>
                </c:pt>
                <c:pt idx="4">
                  <c:v>20</c:v>
                </c:pt>
                <c:pt idx="5">
                  <c:v>75</c:v>
                </c:pt>
                <c:pt idx="6">
                  <c:v>115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EAB-4C95-B50A-400C1004795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28223231"/>
        <c:axId val="240637663"/>
      </c:barChart>
      <c:catAx>
        <c:axId val="192822323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uk-UA"/>
          </a:p>
        </c:txPr>
        <c:crossAx val="240637663"/>
        <c:crosses val="autoZero"/>
        <c:auto val="1"/>
        <c:lblAlgn val="ctr"/>
        <c:lblOffset val="100"/>
        <c:noMultiLvlLbl val="0"/>
      </c:catAx>
      <c:valAx>
        <c:axId val="2406376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uk-UA"/>
          </a:p>
        </c:txPr>
        <c:crossAx val="192822323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uk-UA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uk-UA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Slack Daily Active Users,</a:t>
            </a:r>
            <a:r>
              <a:rPr lang="en-US" baseline="0" dirty="0"/>
              <a:t> millions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uk-UA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Slack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uk-UA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Sheet1!$A$2:$A$7</c:f>
              <c:numCache>
                <c:formatCode>General</c:formatCode>
                <c:ptCount val="6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  <c:pt idx="3">
                  <c:v>2017</c:v>
                </c:pt>
                <c:pt idx="4">
                  <c:v>2018</c:v>
                </c:pt>
                <c:pt idx="5">
                  <c:v>2019</c:v>
                </c:pt>
              </c:numCache>
            </c:numRef>
          </c:cat>
          <c:val>
            <c:numRef>
              <c:f>Sheet1!$B$2:$B$7</c:f>
              <c:numCache>
                <c:formatCode>General</c:formatCode>
                <c:ptCount val="6"/>
                <c:pt idx="0">
                  <c:v>0.4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2B0-4AF7-A95B-8C38B4D49C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28223231"/>
        <c:axId val="240637663"/>
      </c:barChart>
      <c:catAx>
        <c:axId val="192822323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uk-UA"/>
          </a:p>
        </c:txPr>
        <c:crossAx val="240637663"/>
        <c:crosses val="autoZero"/>
        <c:auto val="1"/>
        <c:lblAlgn val="ctr"/>
        <c:lblOffset val="100"/>
        <c:noMultiLvlLbl val="0"/>
      </c:catAx>
      <c:valAx>
        <c:axId val="2406376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uk-UA"/>
          </a:p>
        </c:txPr>
        <c:crossAx val="192822323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uk-UA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uk-UA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4848BA-CA78-45CD-9526-F6C28E237504}" type="doc">
      <dgm:prSet loTypeId="urn:microsoft.com/office/officeart/2005/8/layout/cycle4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uk-UA"/>
        </a:p>
      </dgm:t>
    </dgm:pt>
    <dgm:pt modelId="{9A77A3F2-FAF4-4553-B458-A09B530C7C8A}">
      <dgm:prSet phldrT="[Text]" custT="1"/>
      <dgm:spPr>
        <a:solidFill>
          <a:schemeClr val="accen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pPr algn="r"/>
          <a:r>
            <a:rPr lang="en-US" sz="2000" b="1" dirty="0"/>
            <a:t>Apps </a:t>
          </a:r>
          <a:r>
            <a:rPr lang="ru-RU" sz="2000" b="1" dirty="0"/>
            <a:t>Приложения</a:t>
          </a:r>
          <a:endParaRPr lang="uk-UA" sz="2000" b="1" dirty="0"/>
        </a:p>
      </dgm:t>
    </dgm:pt>
    <dgm:pt modelId="{F0CD8534-CE9D-4CD5-A00A-B4389938FD5C}" type="parTrans" cxnId="{0A0240C9-6AF7-48F4-A02D-05F343648893}">
      <dgm:prSet/>
      <dgm:spPr/>
      <dgm:t>
        <a:bodyPr/>
        <a:lstStyle/>
        <a:p>
          <a:endParaRPr lang="uk-UA"/>
        </a:p>
      </dgm:t>
    </dgm:pt>
    <dgm:pt modelId="{F3141C6F-1AE7-474B-A0A2-CBF052ABC334}" type="sibTrans" cxnId="{0A0240C9-6AF7-48F4-A02D-05F343648893}">
      <dgm:prSet/>
      <dgm:spPr/>
      <dgm:t>
        <a:bodyPr/>
        <a:lstStyle/>
        <a:p>
          <a:endParaRPr lang="uk-UA"/>
        </a:p>
      </dgm:t>
    </dgm:pt>
    <dgm:pt modelId="{7ECBC76A-7C04-4B05-9757-0423E536BD1B}">
      <dgm:prSet phldrT="[Text]" custT="1"/>
      <dgm:spPr>
        <a:solidFill>
          <a:schemeClr val="l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ru-RU" sz="1800" dirty="0"/>
            <a:t>Поиск</a:t>
          </a:r>
          <a:endParaRPr lang="uk-UA" sz="1800" dirty="0"/>
        </a:p>
      </dgm:t>
    </dgm:pt>
    <dgm:pt modelId="{89AB46F0-5661-4B80-9121-65695B962711}" type="parTrans" cxnId="{EDDDA778-0E51-4F49-9EC2-2261200CDF86}">
      <dgm:prSet/>
      <dgm:spPr/>
      <dgm:t>
        <a:bodyPr/>
        <a:lstStyle/>
        <a:p>
          <a:endParaRPr lang="uk-UA"/>
        </a:p>
      </dgm:t>
    </dgm:pt>
    <dgm:pt modelId="{AE5C617E-1B10-4757-B122-3564B648F8BD}" type="sibTrans" cxnId="{EDDDA778-0E51-4F49-9EC2-2261200CDF86}">
      <dgm:prSet/>
      <dgm:spPr/>
      <dgm:t>
        <a:bodyPr/>
        <a:lstStyle/>
        <a:p>
          <a:endParaRPr lang="uk-UA"/>
        </a:p>
      </dgm:t>
    </dgm:pt>
    <dgm:pt modelId="{FA554D60-87FB-4A10-86A9-3EE0BB1779B6}">
      <dgm:prSet phldrT="[Text]" custT="1"/>
      <dgm:spPr>
        <a:solidFill>
          <a:schemeClr val="accen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pPr algn="l"/>
          <a:r>
            <a:rPr lang="ru-RU" sz="2000" b="1" dirty="0"/>
            <a:t>Общение</a:t>
          </a:r>
          <a:endParaRPr lang="uk-UA" sz="2000" b="1" dirty="0"/>
        </a:p>
      </dgm:t>
    </dgm:pt>
    <dgm:pt modelId="{F44994E2-235C-423A-BF26-40CC0F860A1C}" type="parTrans" cxnId="{358D16E0-3B35-4CEC-908A-E1716F6ADEFD}">
      <dgm:prSet/>
      <dgm:spPr/>
      <dgm:t>
        <a:bodyPr/>
        <a:lstStyle/>
        <a:p>
          <a:endParaRPr lang="uk-UA"/>
        </a:p>
      </dgm:t>
    </dgm:pt>
    <dgm:pt modelId="{9EB0C8E8-C7EF-4284-9030-5398D024D21D}" type="sibTrans" cxnId="{358D16E0-3B35-4CEC-908A-E1716F6ADEFD}">
      <dgm:prSet/>
      <dgm:spPr/>
      <dgm:t>
        <a:bodyPr/>
        <a:lstStyle/>
        <a:p>
          <a:endParaRPr lang="uk-UA"/>
        </a:p>
      </dgm:t>
    </dgm:pt>
    <dgm:pt modelId="{44D47EE5-FCB1-4115-A00F-0C58BF228E82}">
      <dgm:prSet phldrT="[Text]" custT="1"/>
      <dgm:spPr>
        <a:solidFill>
          <a:schemeClr val="l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ru-RU" sz="1800" dirty="0"/>
            <a:t>Чат</a:t>
          </a:r>
          <a:endParaRPr lang="uk-UA" sz="1800" dirty="0"/>
        </a:p>
      </dgm:t>
    </dgm:pt>
    <dgm:pt modelId="{F67289B7-579C-4DA4-855C-98D08817724A}" type="parTrans" cxnId="{8B9007BC-10E0-4FC4-872A-CEEE6132BEA6}">
      <dgm:prSet/>
      <dgm:spPr/>
      <dgm:t>
        <a:bodyPr/>
        <a:lstStyle/>
        <a:p>
          <a:endParaRPr lang="uk-UA"/>
        </a:p>
      </dgm:t>
    </dgm:pt>
    <dgm:pt modelId="{F2C0C3CA-FBC9-47D6-8CDF-28F540B14B38}" type="sibTrans" cxnId="{8B9007BC-10E0-4FC4-872A-CEEE6132BEA6}">
      <dgm:prSet/>
      <dgm:spPr/>
      <dgm:t>
        <a:bodyPr/>
        <a:lstStyle/>
        <a:p>
          <a:endParaRPr lang="uk-UA"/>
        </a:p>
      </dgm:t>
    </dgm:pt>
    <dgm:pt modelId="{DE6C1849-D921-4CE4-A8C1-4D1A21F64DA6}">
      <dgm:prSet phldrT="[Text]" custT="1"/>
      <dgm:spPr>
        <a:solidFill>
          <a:schemeClr val="accen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pPr algn="l"/>
          <a:r>
            <a:rPr lang="ru-RU" sz="2000" b="1" dirty="0"/>
            <a:t>Команды</a:t>
          </a:r>
          <a:r>
            <a:rPr lang="en-US" sz="2000" b="1" dirty="0"/>
            <a:t> Teams</a:t>
          </a:r>
          <a:endParaRPr lang="uk-UA" sz="2000" b="1" dirty="0"/>
        </a:p>
      </dgm:t>
    </dgm:pt>
    <dgm:pt modelId="{C066C2D7-AC6E-4BF5-AEFB-3A759BB60222}" type="parTrans" cxnId="{481643BC-93E9-4F07-A0FF-38BBEF670D8A}">
      <dgm:prSet/>
      <dgm:spPr/>
      <dgm:t>
        <a:bodyPr/>
        <a:lstStyle/>
        <a:p>
          <a:endParaRPr lang="uk-UA"/>
        </a:p>
      </dgm:t>
    </dgm:pt>
    <dgm:pt modelId="{C529D1A0-9393-4A0B-96CE-A3E9582AD995}" type="sibTrans" cxnId="{481643BC-93E9-4F07-A0FF-38BBEF670D8A}">
      <dgm:prSet/>
      <dgm:spPr/>
      <dgm:t>
        <a:bodyPr/>
        <a:lstStyle/>
        <a:p>
          <a:endParaRPr lang="uk-UA"/>
        </a:p>
      </dgm:t>
    </dgm:pt>
    <dgm:pt modelId="{A7F03F1D-C894-4AB6-9429-98C7A6229BF8}">
      <dgm:prSet phldrT="[Text]" custT="1"/>
      <dgm:spPr>
        <a:solidFill>
          <a:schemeClr val="l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ru-RU" sz="1800" dirty="0"/>
            <a:t>Команды </a:t>
          </a:r>
          <a:r>
            <a:rPr lang="ru-RU" sz="1800" dirty="0" err="1"/>
            <a:t>обьединяют</a:t>
          </a:r>
          <a:r>
            <a:rPr lang="ru-RU" sz="1800" dirty="0"/>
            <a:t> </a:t>
          </a:r>
          <a:r>
            <a:rPr lang="ru-RU" sz="1800" b="0" i="0" dirty="0"/>
            <a:t> людей, контент и средства по проектам или отделам</a:t>
          </a:r>
          <a:endParaRPr lang="uk-UA" sz="1800" dirty="0"/>
        </a:p>
      </dgm:t>
    </dgm:pt>
    <dgm:pt modelId="{C8441B7F-86A8-4156-B24D-A9B33590C700}" type="parTrans" cxnId="{297F251F-5837-467A-BAC9-D494DA0853CC}">
      <dgm:prSet/>
      <dgm:spPr/>
      <dgm:t>
        <a:bodyPr/>
        <a:lstStyle/>
        <a:p>
          <a:endParaRPr lang="uk-UA"/>
        </a:p>
      </dgm:t>
    </dgm:pt>
    <dgm:pt modelId="{5C209210-D5A3-4F2E-91E2-12EA269492C2}" type="sibTrans" cxnId="{297F251F-5837-467A-BAC9-D494DA0853CC}">
      <dgm:prSet/>
      <dgm:spPr/>
      <dgm:t>
        <a:bodyPr/>
        <a:lstStyle/>
        <a:p>
          <a:endParaRPr lang="uk-UA"/>
        </a:p>
      </dgm:t>
    </dgm:pt>
    <dgm:pt modelId="{F356149C-B639-4023-AFCF-CB7AC2CB860A}">
      <dgm:prSet phldrT="[Text]" custT="1"/>
      <dgm:spPr>
        <a:solidFill>
          <a:schemeClr val="accen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ru-RU" sz="2000" b="1" dirty="0"/>
            <a:t>Календарь</a:t>
          </a:r>
          <a:endParaRPr lang="uk-UA" sz="2000" b="1" dirty="0"/>
        </a:p>
      </dgm:t>
    </dgm:pt>
    <dgm:pt modelId="{6FE4B95E-BF9B-4959-A0AF-873AF5F51D1C}" type="parTrans" cxnId="{71C286BF-D105-4846-8988-E6918099758B}">
      <dgm:prSet/>
      <dgm:spPr/>
      <dgm:t>
        <a:bodyPr/>
        <a:lstStyle/>
        <a:p>
          <a:endParaRPr lang="uk-UA"/>
        </a:p>
      </dgm:t>
    </dgm:pt>
    <dgm:pt modelId="{9CD62267-0B9B-4967-B1D8-1233CC9CB534}" type="sibTrans" cxnId="{71C286BF-D105-4846-8988-E6918099758B}">
      <dgm:prSet/>
      <dgm:spPr/>
      <dgm:t>
        <a:bodyPr/>
        <a:lstStyle/>
        <a:p>
          <a:endParaRPr lang="uk-UA"/>
        </a:p>
      </dgm:t>
    </dgm:pt>
    <dgm:pt modelId="{4BAC4C15-2A39-409D-9EAC-DB21B4E27BE6}">
      <dgm:prSet phldrT="[Text]" custT="1"/>
      <dgm:spPr>
        <a:solidFill>
          <a:schemeClr val="l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ru-RU" sz="1800" dirty="0"/>
            <a:t>Синхронизация с </a:t>
          </a:r>
          <a:r>
            <a:rPr lang="en-US" sz="1800" dirty="0"/>
            <a:t>Outlook</a:t>
          </a:r>
          <a:endParaRPr lang="uk-UA" sz="1800" dirty="0"/>
        </a:p>
      </dgm:t>
    </dgm:pt>
    <dgm:pt modelId="{D9D8233C-4021-4F34-AA1E-7EE952E6F174}" type="parTrans" cxnId="{32604BA8-D85C-465D-94A5-55C6E113F4E6}">
      <dgm:prSet/>
      <dgm:spPr/>
      <dgm:t>
        <a:bodyPr/>
        <a:lstStyle/>
        <a:p>
          <a:endParaRPr lang="uk-UA"/>
        </a:p>
      </dgm:t>
    </dgm:pt>
    <dgm:pt modelId="{DA0F6525-BCB8-47BF-8680-505AA74252F4}" type="sibTrans" cxnId="{32604BA8-D85C-465D-94A5-55C6E113F4E6}">
      <dgm:prSet/>
      <dgm:spPr/>
      <dgm:t>
        <a:bodyPr/>
        <a:lstStyle/>
        <a:p>
          <a:endParaRPr lang="uk-UA"/>
        </a:p>
      </dgm:t>
    </dgm:pt>
    <dgm:pt modelId="{79A94597-F496-4943-BF98-1D24B88A2364}">
      <dgm:prSet phldrT="[Text]" custT="1"/>
      <dgm:spPr>
        <a:solidFill>
          <a:schemeClr val="l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ru-RU" sz="1800" dirty="0"/>
            <a:t>Голосовые звонки</a:t>
          </a:r>
          <a:endParaRPr lang="uk-UA" sz="1800" dirty="0"/>
        </a:p>
      </dgm:t>
    </dgm:pt>
    <dgm:pt modelId="{8F8D3EBB-4AD2-4EFC-B237-B5E713907A60}" type="parTrans" cxnId="{52E5AEFA-3DAB-4882-9C55-C9BBA79CF7AF}">
      <dgm:prSet/>
      <dgm:spPr/>
      <dgm:t>
        <a:bodyPr/>
        <a:lstStyle/>
        <a:p>
          <a:endParaRPr lang="uk-UA"/>
        </a:p>
      </dgm:t>
    </dgm:pt>
    <dgm:pt modelId="{5DE523AD-85F3-418C-9559-C8E35309D83A}" type="sibTrans" cxnId="{52E5AEFA-3DAB-4882-9C55-C9BBA79CF7AF}">
      <dgm:prSet/>
      <dgm:spPr/>
      <dgm:t>
        <a:bodyPr/>
        <a:lstStyle/>
        <a:p>
          <a:endParaRPr lang="uk-UA"/>
        </a:p>
      </dgm:t>
    </dgm:pt>
    <dgm:pt modelId="{717D6B53-CA31-4016-8EC9-DD5B74CDF8E0}">
      <dgm:prSet phldrT="[Text]" custT="1"/>
      <dgm:spPr>
        <a:solidFill>
          <a:schemeClr val="l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ru-RU" sz="1800" dirty="0"/>
            <a:t>Видеосвязь</a:t>
          </a:r>
          <a:endParaRPr lang="uk-UA" sz="1800" dirty="0"/>
        </a:p>
      </dgm:t>
    </dgm:pt>
    <dgm:pt modelId="{08704975-1F2B-48BB-B75F-65CB2D5AE840}" type="parTrans" cxnId="{00020E4A-1E73-4CB0-B6E8-77F325F3A4F8}">
      <dgm:prSet/>
      <dgm:spPr/>
      <dgm:t>
        <a:bodyPr/>
        <a:lstStyle/>
        <a:p>
          <a:endParaRPr lang="uk-UA"/>
        </a:p>
      </dgm:t>
    </dgm:pt>
    <dgm:pt modelId="{2F528209-4DA4-49B6-93DB-5B51D6AD498D}" type="sibTrans" cxnId="{00020E4A-1E73-4CB0-B6E8-77F325F3A4F8}">
      <dgm:prSet/>
      <dgm:spPr/>
      <dgm:t>
        <a:bodyPr/>
        <a:lstStyle/>
        <a:p>
          <a:endParaRPr lang="uk-UA"/>
        </a:p>
      </dgm:t>
    </dgm:pt>
    <dgm:pt modelId="{D2B1D6D6-0C31-4BB4-8126-3C4F4F7C3830}">
      <dgm:prSet phldrT="[Text]" custT="1"/>
      <dgm:spPr>
        <a:solidFill>
          <a:schemeClr val="l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ru-RU" sz="1800" dirty="0"/>
            <a:t>Конференции</a:t>
          </a:r>
          <a:endParaRPr lang="uk-UA" sz="1800" dirty="0"/>
        </a:p>
      </dgm:t>
    </dgm:pt>
    <dgm:pt modelId="{7C26BD7B-2781-41BF-B92C-D1B828361B10}" type="parTrans" cxnId="{D6666C09-D030-4D1D-B81E-BC7F5DC3A376}">
      <dgm:prSet/>
      <dgm:spPr/>
      <dgm:t>
        <a:bodyPr/>
        <a:lstStyle/>
        <a:p>
          <a:endParaRPr lang="uk-UA"/>
        </a:p>
      </dgm:t>
    </dgm:pt>
    <dgm:pt modelId="{20349040-38DC-4891-B93B-823912CF5BC3}" type="sibTrans" cxnId="{D6666C09-D030-4D1D-B81E-BC7F5DC3A376}">
      <dgm:prSet/>
      <dgm:spPr/>
      <dgm:t>
        <a:bodyPr/>
        <a:lstStyle/>
        <a:p>
          <a:endParaRPr lang="uk-UA"/>
        </a:p>
      </dgm:t>
    </dgm:pt>
    <dgm:pt modelId="{642D24DC-3128-460F-817F-80F9145E5CA5}">
      <dgm:prSet phldrT="[Text]" custT="1"/>
      <dgm:spPr>
        <a:solidFill>
          <a:schemeClr val="l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ru-RU" sz="1800" dirty="0"/>
            <a:t>Совместное редактирование документов</a:t>
          </a:r>
          <a:endParaRPr lang="uk-UA" sz="1800" dirty="0"/>
        </a:p>
      </dgm:t>
    </dgm:pt>
    <dgm:pt modelId="{8BD7BB14-C551-43A8-B548-0711A37019AE}" type="parTrans" cxnId="{36275CE7-1593-47C0-9762-D7418FD87C47}">
      <dgm:prSet/>
      <dgm:spPr/>
      <dgm:t>
        <a:bodyPr/>
        <a:lstStyle/>
        <a:p>
          <a:endParaRPr lang="uk-UA"/>
        </a:p>
      </dgm:t>
    </dgm:pt>
    <dgm:pt modelId="{5D492B00-A9D5-4A1C-861F-92E3A46282C9}" type="sibTrans" cxnId="{36275CE7-1593-47C0-9762-D7418FD87C47}">
      <dgm:prSet/>
      <dgm:spPr/>
      <dgm:t>
        <a:bodyPr/>
        <a:lstStyle/>
        <a:p>
          <a:endParaRPr lang="uk-UA"/>
        </a:p>
      </dgm:t>
    </dgm:pt>
    <dgm:pt modelId="{222D8690-40BB-4470-AA96-7BF3554E9769}">
      <dgm:prSet phldrT="[Text]" custT="1"/>
      <dgm:spPr>
        <a:solidFill>
          <a:schemeClr val="l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ru-RU" sz="1800" dirty="0"/>
            <a:t>Добавление</a:t>
          </a:r>
          <a:endParaRPr lang="uk-UA" sz="1800" dirty="0"/>
        </a:p>
      </dgm:t>
    </dgm:pt>
    <dgm:pt modelId="{68F98083-61A2-4B5D-9B98-747ACF2FF904}" type="parTrans" cxnId="{43660F06-0CF8-45DF-BD53-2C23833E1BFB}">
      <dgm:prSet/>
      <dgm:spPr/>
      <dgm:t>
        <a:bodyPr/>
        <a:lstStyle/>
        <a:p>
          <a:endParaRPr lang="uk-UA"/>
        </a:p>
      </dgm:t>
    </dgm:pt>
    <dgm:pt modelId="{07E0DD62-C57A-4C59-B32B-6CD6F60DAF95}" type="sibTrans" cxnId="{43660F06-0CF8-45DF-BD53-2C23833E1BFB}">
      <dgm:prSet/>
      <dgm:spPr/>
      <dgm:t>
        <a:bodyPr/>
        <a:lstStyle/>
        <a:p>
          <a:endParaRPr lang="uk-UA"/>
        </a:p>
      </dgm:t>
    </dgm:pt>
    <dgm:pt modelId="{418BE983-C2DA-4AD6-9EE9-D8A6927537A2}">
      <dgm:prSet phldrT="[Text]" custT="1"/>
      <dgm:spPr>
        <a:solidFill>
          <a:schemeClr val="l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ru-RU" sz="1800" dirty="0"/>
            <a:t>Личные приложения</a:t>
          </a:r>
          <a:endParaRPr lang="uk-UA" sz="1800" dirty="0"/>
        </a:p>
      </dgm:t>
    </dgm:pt>
    <dgm:pt modelId="{DD4F6639-3B7A-4686-8EDE-826825BE67A7}" type="parTrans" cxnId="{1D5A88CC-2883-4D08-B378-CA10C72BE361}">
      <dgm:prSet/>
      <dgm:spPr/>
      <dgm:t>
        <a:bodyPr/>
        <a:lstStyle/>
        <a:p>
          <a:endParaRPr lang="uk-UA"/>
        </a:p>
      </dgm:t>
    </dgm:pt>
    <dgm:pt modelId="{EEF8891C-3DFD-442D-8940-737D2F587ACF}" type="sibTrans" cxnId="{1D5A88CC-2883-4D08-B378-CA10C72BE361}">
      <dgm:prSet/>
      <dgm:spPr/>
      <dgm:t>
        <a:bodyPr/>
        <a:lstStyle/>
        <a:p>
          <a:endParaRPr lang="uk-UA"/>
        </a:p>
      </dgm:t>
    </dgm:pt>
    <dgm:pt modelId="{C4C15447-F3A2-4A9F-9CB2-0393FD3C68C8}">
      <dgm:prSet phldrT="[Text]" custT="1"/>
      <dgm:spPr>
        <a:solidFill>
          <a:schemeClr val="l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ru-RU" sz="1800" dirty="0"/>
            <a:t>Приложения групп</a:t>
          </a:r>
          <a:endParaRPr lang="uk-UA" sz="1800" dirty="0"/>
        </a:p>
      </dgm:t>
    </dgm:pt>
    <dgm:pt modelId="{9A175555-EC36-417D-A48F-395E54416629}" type="parTrans" cxnId="{9F979D97-A6F3-450C-B012-FE594233F425}">
      <dgm:prSet/>
      <dgm:spPr/>
      <dgm:t>
        <a:bodyPr/>
        <a:lstStyle/>
        <a:p>
          <a:endParaRPr lang="uk-UA"/>
        </a:p>
      </dgm:t>
    </dgm:pt>
    <dgm:pt modelId="{3419AEBA-EBB3-4712-BA38-BA00B9FA2494}" type="sibTrans" cxnId="{9F979D97-A6F3-450C-B012-FE594233F425}">
      <dgm:prSet/>
      <dgm:spPr/>
      <dgm:t>
        <a:bodyPr/>
        <a:lstStyle/>
        <a:p>
          <a:endParaRPr lang="uk-UA"/>
        </a:p>
      </dgm:t>
    </dgm:pt>
    <dgm:pt modelId="{279745D2-C4F9-4C16-892C-2C6AE6132221}">
      <dgm:prSet phldrT="[Text]" custT="1"/>
      <dgm:spPr>
        <a:solidFill>
          <a:schemeClr val="l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ru-RU" sz="1800" dirty="0"/>
            <a:t>Настраиваемые приложения</a:t>
          </a:r>
          <a:endParaRPr lang="uk-UA" sz="1800" dirty="0"/>
        </a:p>
      </dgm:t>
    </dgm:pt>
    <dgm:pt modelId="{961A43A4-28E4-4C8D-B845-1567CE860843}" type="parTrans" cxnId="{7A98136E-3C2B-4EA1-B479-6ED75B820A3D}">
      <dgm:prSet/>
      <dgm:spPr/>
      <dgm:t>
        <a:bodyPr/>
        <a:lstStyle/>
        <a:p>
          <a:endParaRPr lang="uk-UA"/>
        </a:p>
      </dgm:t>
    </dgm:pt>
    <dgm:pt modelId="{EA605A13-A64E-49B4-8035-792027AF3E68}" type="sibTrans" cxnId="{7A98136E-3C2B-4EA1-B479-6ED75B820A3D}">
      <dgm:prSet/>
      <dgm:spPr/>
      <dgm:t>
        <a:bodyPr/>
        <a:lstStyle/>
        <a:p>
          <a:endParaRPr lang="uk-UA"/>
        </a:p>
      </dgm:t>
    </dgm:pt>
    <dgm:pt modelId="{F0B8B1D2-2555-4DDF-9D7D-C8A668A25BF4}">
      <dgm:prSet phldrT="[Text]" custT="1"/>
      <dgm:spPr>
        <a:solidFill>
          <a:schemeClr val="l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ru-RU" sz="1800" b="0" i="0" dirty="0"/>
            <a:t>Каналы это выделенные разделы / беседы по темам внутри команд</a:t>
          </a:r>
          <a:endParaRPr lang="uk-UA" sz="1800" dirty="0"/>
        </a:p>
      </dgm:t>
    </dgm:pt>
    <dgm:pt modelId="{9FAD7F49-03A2-42BF-9077-050DC9F35D29}" type="parTrans" cxnId="{1BBC7CA1-FF47-4BAA-8706-2599A36988EF}">
      <dgm:prSet/>
      <dgm:spPr/>
      <dgm:t>
        <a:bodyPr/>
        <a:lstStyle/>
        <a:p>
          <a:endParaRPr lang="uk-UA"/>
        </a:p>
      </dgm:t>
    </dgm:pt>
    <dgm:pt modelId="{E7FE06E3-D01C-4A07-B88E-4F8044FA636C}" type="sibTrans" cxnId="{1BBC7CA1-FF47-4BAA-8706-2599A36988EF}">
      <dgm:prSet/>
      <dgm:spPr/>
      <dgm:t>
        <a:bodyPr/>
        <a:lstStyle/>
        <a:p>
          <a:endParaRPr lang="uk-UA"/>
        </a:p>
      </dgm:t>
    </dgm:pt>
    <dgm:pt modelId="{FDC214E8-1D9F-43E6-B954-41813741C410}">
      <dgm:prSet phldrT="[Text]" custT="1"/>
      <dgm:spPr>
        <a:solidFill>
          <a:schemeClr val="l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ru-RU" sz="1800" dirty="0"/>
            <a:t>Планирование встреч</a:t>
          </a:r>
          <a:endParaRPr lang="uk-UA" sz="1800" dirty="0"/>
        </a:p>
      </dgm:t>
    </dgm:pt>
    <dgm:pt modelId="{9ABD18DA-28C3-4E30-B5C2-84D32B99640C}" type="parTrans" cxnId="{7F421EBA-88FC-42E8-A585-36D78097FE29}">
      <dgm:prSet/>
      <dgm:spPr/>
      <dgm:t>
        <a:bodyPr/>
        <a:lstStyle/>
        <a:p>
          <a:endParaRPr lang="uk-UA"/>
        </a:p>
      </dgm:t>
    </dgm:pt>
    <dgm:pt modelId="{208824C2-DE5C-4EF1-A673-D4567726FF70}" type="sibTrans" cxnId="{7F421EBA-88FC-42E8-A585-36D78097FE29}">
      <dgm:prSet/>
      <dgm:spPr/>
      <dgm:t>
        <a:bodyPr/>
        <a:lstStyle/>
        <a:p>
          <a:endParaRPr lang="uk-UA"/>
        </a:p>
      </dgm:t>
    </dgm:pt>
    <dgm:pt modelId="{B6829A1D-8CDC-475C-9577-DC6E6D4F4554}">
      <dgm:prSet phldrT="[Text]" custT="1"/>
      <dgm:spPr>
        <a:solidFill>
          <a:schemeClr val="l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ru-RU" sz="1800" dirty="0"/>
            <a:t>Изменение представления календаря</a:t>
          </a:r>
          <a:endParaRPr lang="uk-UA" sz="1800" dirty="0"/>
        </a:p>
      </dgm:t>
    </dgm:pt>
    <dgm:pt modelId="{6BF61C10-4B0C-4017-A9C6-5863E68A82DF}" type="parTrans" cxnId="{E7571158-A2D6-4C0E-AD53-EC07CF936730}">
      <dgm:prSet/>
      <dgm:spPr/>
      <dgm:t>
        <a:bodyPr/>
        <a:lstStyle/>
        <a:p>
          <a:endParaRPr lang="uk-UA"/>
        </a:p>
      </dgm:t>
    </dgm:pt>
    <dgm:pt modelId="{D15B90F0-F59A-474E-AB38-1172D09649FD}" type="sibTrans" cxnId="{E7571158-A2D6-4C0E-AD53-EC07CF936730}">
      <dgm:prSet/>
      <dgm:spPr/>
      <dgm:t>
        <a:bodyPr/>
        <a:lstStyle/>
        <a:p>
          <a:endParaRPr lang="uk-UA"/>
        </a:p>
      </dgm:t>
    </dgm:pt>
    <dgm:pt modelId="{BEB5B3DF-6293-4FB8-973A-E46E3255D2D0}" type="pres">
      <dgm:prSet presAssocID="{C44848BA-CA78-45CD-9526-F6C28E237504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634E5F1B-8922-44D7-B106-5E72CFC35A64}" type="pres">
      <dgm:prSet presAssocID="{C44848BA-CA78-45CD-9526-F6C28E237504}" presName="children" presStyleCnt="0"/>
      <dgm:spPr/>
    </dgm:pt>
    <dgm:pt modelId="{1EEE19E9-F852-4EDE-8DA2-7F1406E5BFF9}" type="pres">
      <dgm:prSet presAssocID="{C44848BA-CA78-45CD-9526-F6C28E237504}" presName="child1group" presStyleCnt="0"/>
      <dgm:spPr/>
    </dgm:pt>
    <dgm:pt modelId="{710D3967-5A9B-487F-91A8-AFF25B8EBC06}" type="pres">
      <dgm:prSet presAssocID="{C44848BA-CA78-45CD-9526-F6C28E237504}" presName="child1" presStyleLbl="bgAcc1" presStyleIdx="0" presStyleCnt="4" custScaleX="201337" custScaleY="125961" custLinFactNeighborX="-23487" custLinFactNeighborY="9741"/>
      <dgm:spPr/>
    </dgm:pt>
    <dgm:pt modelId="{07296603-3BC6-48C0-9DAC-26048D89D5BE}" type="pres">
      <dgm:prSet presAssocID="{C44848BA-CA78-45CD-9526-F6C28E237504}" presName="child1Text" presStyleLbl="bgAcc1" presStyleIdx="0" presStyleCnt="4">
        <dgm:presLayoutVars>
          <dgm:bulletEnabled val="1"/>
        </dgm:presLayoutVars>
      </dgm:prSet>
      <dgm:spPr/>
    </dgm:pt>
    <dgm:pt modelId="{F4978766-9740-4872-BF18-785E86D5FEFC}" type="pres">
      <dgm:prSet presAssocID="{C44848BA-CA78-45CD-9526-F6C28E237504}" presName="child2group" presStyleCnt="0"/>
      <dgm:spPr/>
    </dgm:pt>
    <dgm:pt modelId="{76B82EB2-88BD-4D94-86E3-7CBCB9C559DA}" type="pres">
      <dgm:prSet presAssocID="{C44848BA-CA78-45CD-9526-F6C28E237504}" presName="child2" presStyleLbl="bgAcc1" presStyleIdx="1" presStyleCnt="4" custScaleX="227796" custScaleY="124022" custLinFactNeighborX="61013" custLinFactNeighborY="7106"/>
      <dgm:spPr/>
    </dgm:pt>
    <dgm:pt modelId="{588F021C-D28C-4B7D-8180-693DAA7A0AF6}" type="pres">
      <dgm:prSet presAssocID="{C44848BA-CA78-45CD-9526-F6C28E237504}" presName="child2Text" presStyleLbl="bgAcc1" presStyleIdx="1" presStyleCnt="4">
        <dgm:presLayoutVars>
          <dgm:bulletEnabled val="1"/>
        </dgm:presLayoutVars>
      </dgm:prSet>
      <dgm:spPr/>
    </dgm:pt>
    <dgm:pt modelId="{C0536BA4-287E-49B5-A641-E3C430724203}" type="pres">
      <dgm:prSet presAssocID="{C44848BA-CA78-45CD-9526-F6C28E237504}" presName="child3group" presStyleCnt="0"/>
      <dgm:spPr/>
    </dgm:pt>
    <dgm:pt modelId="{93C2DB87-F39C-4DFD-825A-BA742EFDBF24}" type="pres">
      <dgm:prSet presAssocID="{C44848BA-CA78-45CD-9526-F6C28E237504}" presName="child3" presStyleLbl="bgAcc1" presStyleIdx="2" presStyleCnt="4" custScaleX="238699" custScaleY="110961" custLinFactNeighborX="53808" custLinFactNeighborY="-34384"/>
      <dgm:spPr/>
    </dgm:pt>
    <dgm:pt modelId="{0EEFFDFC-EF3A-4CC9-B53B-C8381DB78DF9}" type="pres">
      <dgm:prSet presAssocID="{C44848BA-CA78-45CD-9526-F6C28E237504}" presName="child3Text" presStyleLbl="bgAcc1" presStyleIdx="2" presStyleCnt="4">
        <dgm:presLayoutVars>
          <dgm:bulletEnabled val="1"/>
        </dgm:presLayoutVars>
      </dgm:prSet>
      <dgm:spPr/>
    </dgm:pt>
    <dgm:pt modelId="{8A7B9E8F-6A23-4776-A22D-E4E5205BB6CC}" type="pres">
      <dgm:prSet presAssocID="{C44848BA-CA78-45CD-9526-F6C28E237504}" presName="child4group" presStyleCnt="0"/>
      <dgm:spPr/>
    </dgm:pt>
    <dgm:pt modelId="{6DB8B8EC-5BF5-4E93-943B-AFA7B6465FC6}" type="pres">
      <dgm:prSet presAssocID="{C44848BA-CA78-45CD-9526-F6C28E237504}" presName="child4" presStyleLbl="bgAcc1" presStyleIdx="3" presStyleCnt="4" custScaleX="205739" custScaleY="112880" custLinFactNeighborX="-21717" custLinFactNeighborY="-37661"/>
      <dgm:spPr/>
    </dgm:pt>
    <dgm:pt modelId="{DB13E464-04AC-41B4-81E4-BE184C1BC33B}" type="pres">
      <dgm:prSet presAssocID="{C44848BA-CA78-45CD-9526-F6C28E237504}" presName="child4Text" presStyleLbl="bgAcc1" presStyleIdx="3" presStyleCnt="4">
        <dgm:presLayoutVars>
          <dgm:bulletEnabled val="1"/>
        </dgm:presLayoutVars>
      </dgm:prSet>
      <dgm:spPr/>
    </dgm:pt>
    <dgm:pt modelId="{5D9D5531-66CC-43CB-9A2B-8F209FC52E27}" type="pres">
      <dgm:prSet presAssocID="{C44848BA-CA78-45CD-9526-F6C28E237504}" presName="childPlaceholder" presStyleCnt="0"/>
      <dgm:spPr/>
    </dgm:pt>
    <dgm:pt modelId="{A8C04809-2713-43C2-A60C-85DF7F2D0D4F}" type="pres">
      <dgm:prSet presAssocID="{C44848BA-CA78-45CD-9526-F6C28E237504}" presName="circle" presStyleCnt="0"/>
      <dgm:spPr/>
    </dgm:pt>
    <dgm:pt modelId="{23C4BF44-49FB-4C91-88E4-9093EED93A98}" type="pres">
      <dgm:prSet presAssocID="{C44848BA-CA78-45CD-9526-F6C28E237504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CC06A5F5-1F0B-4E85-977F-9D7C5F5E55C3}" type="pres">
      <dgm:prSet presAssocID="{C44848BA-CA78-45CD-9526-F6C28E237504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42E2856E-4469-4BE6-8B2C-09485D7FFEC9}" type="pres">
      <dgm:prSet presAssocID="{C44848BA-CA78-45CD-9526-F6C28E237504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5567047B-24B3-44B1-96CC-E21B9ADE9783}" type="pres">
      <dgm:prSet presAssocID="{C44848BA-CA78-45CD-9526-F6C28E237504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74784E0A-65A4-4B56-BF02-EB6A163117F6}" type="pres">
      <dgm:prSet presAssocID="{C44848BA-CA78-45CD-9526-F6C28E237504}" presName="quadrantPlaceholder" presStyleCnt="0"/>
      <dgm:spPr/>
    </dgm:pt>
    <dgm:pt modelId="{05465AF4-D323-41FE-9516-5570F2253585}" type="pres">
      <dgm:prSet presAssocID="{C44848BA-CA78-45CD-9526-F6C28E237504}" presName="center1" presStyleLbl="fgShp" presStyleIdx="0" presStyleCnt="2"/>
      <dgm:spPr/>
    </dgm:pt>
    <dgm:pt modelId="{CAEDCDC2-FFC4-4108-B19F-DD645A8AAE51}" type="pres">
      <dgm:prSet presAssocID="{C44848BA-CA78-45CD-9526-F6C28E237504}" presName="center2" presStyleLbl="fgShp" presStyleIdx="1" presStyleCnt="2"/>
      <dgm:spPr/>
    </dgm:pt>
  </dgm:ptLst>
  <dgm:cxnLst>
    <dgm:cxn modelId="{43660F06-0CF8-45DF-BD53-2C23833E1BFB}" srcId="{9A77A3F2-FAF4-4553-B458-A09B530C7C8A}" destId="{222D8690-40BB-4470-AA96-7BF3554E9769}" srcOrd="1" destOrd="0" parTransId="{68F98083-61A2-4B5D-9B98-747ACF2FF904}" sibTransId="{07E0DD62-C57A-4C59-B32B-6CD6F60DAF95}"/>
    <dgm:cxn modelId="{14790A08-C6AF-4B38-999F-A4430EBA657B}" type="presOf" srcId="{279745D2-C4F9-4C16-892C-2C6AE6132221}" destId="{07296603-3BC6-48C0-9DAC-26048D89D5BE}" srcOrd="1" destOrd="4" presId="urn:microsoft.com/office/officeart/2005/8/layout/cycle4"/>
    <dgm:cxn modelId="{D6666C09-D030-4D1D-B81E-BC7F5DC3A376}" srcId="{FA554D60-87FB-4A10-86A9-3EE0BB1779B6}" destId="{D2B1D6D6-0C31-4BB4-8126-3C4F4F7C3830}" srcOrd="3" destOrd="0" parTransId="{7C26BD7B-2781-41BF-B92C-D1B828361B10}" sibTransId="{20349040-38DC-4891-B93B-823912CF5BC3}"/>
    <dgm:cxn modelId="{04C07F09-2AF9-445B-9901-CE40692D5E54}" type="presOf" srcId="{FA554D60-87FB-4A10-86A9-3EE0BB1779B6}" destId="{CC06A5F5-1F0B-4E85-977F-9D7C5F5E55C3}" srcOrd="0" destOrd="0" presId="urn:microsoft.com/office/officeart/2005/8/layout/cycle4"/>
    <dgm:cxn modelId="{1D271418-2DD7-4FBF-A5C2-C7EB53925837}" type="presOf" srcId="{DE6C1849-D921-4CE4-A8C1-4D1A21F64DA6}" destId="{42E2856E-4469-4BE6-8B2C-09485D7FFEC9}" srcOrd="0" destOrd="0" presId="urn:microsoft.com/office/officeart/2005/8/layout/cycle4"/>
    <dgm:cxn modelId="{C33B9B1E-C85F-4CA4-B503-ACDFC95B8AD6}" type="presOf" srcId="{7ECBC76A-7C04-4B05-9757-0423E536BD1B}" destId="{710D3967-5A9B-487F-91A8-AFF25B8EBC06}" srcOrd="0" destOrd="0" presId="urn:microsoft.com/office/officeart/2005/8/layout/cycle4"/>
    <dgm:cxn modelId="{297F251F-5837-467A-BAC9-D494DA0853CC}" srcId="{DE6C1849-D921-4CE4-A8C1-4D1A21F64DA6}" destId="{A7F03F1D-C894-4AB6-9429-98C7A6229BF8}" srcOrd="0" destOrd="0" parTransId="{C8441B7F-86A8-4156-B24D-A9B33590C700}" sibTransId="{5C209210-D5A3-4F2E-91E2-12EA269492C2}"/>
    <dgm:cxn modelId="{B5496C2A-FDEF-4AEB-B462-53626D617124}" type="presOf" srcId="{A7F03F1D-C894-4AB6-9429-98C7A6229BF8}" destId="{0EEFFDFC-EF3A-4CC9-B53B-C8381DB78DF9}" srcOrd="1" destOrd="0" presId="urn:microsoft.com/office/officeart/2005/8/layout/cycle4"/>
    <dgm:cxn modelId="{2B4BC02C-CCA0-4A8B-8892-D8CA2105307D}" type="presOf" srcId="{FDC214E8-1D9F-43E6-B954-41813741C410}" destId="{6DB8B8EC-5BF5-4E93-943B-AFA7B6465FC6}" srcOrd="0" destOrd="1" presId="urn:microsoft.com/office/officeart/2005/8/layout/cycle4"/>
    <dgm:cxn modelId="{2B229034-F9E0-4ECA-9185-21D223AFD871}" type="presOf" srcId="{717D6B53-CA31-4016-8EC9-DD5B74CDF8E0}" destId="{76B82EB2-88BD-4D94-86E3-7CBCB9C559DA}" srcOrd="0" destOrd="2" presId="urn:microsoft.com/office/officeart/2005/8/layout/cycle4"/>
    <dgm:cxn modelId="{49F7B939-0E56-4DFB-A137-C395FF6C7462}" type="presOf" srcId="{9A77A3F2-FAF4-4553-B458-A09B530C7C8A}" destId="{23C4BF44-49FB-4C91-88E4-9093EED93A98}" srcOrd="0" destOrd="0" presId="urn:microsoft.com/office/officeart/2005/8/layout/cycle4"/>
    <dgm:cxn modelId="{44446D40-5DF5-43EE-9FEE-F5A494B37AB2}" type="presOf" srcId="{B6829A1D-8CDC-475C-9577-DC6E6D4F4554}" destId="{6DB8B8EC-5BF5-4E93-943B-AFA7B6465FC6}" srcOrd="0" destOrd="2" presId="urn:microsoft.com/office/officeart/2005/8/layout/cycle4"/>
    <dgm:cxn modelId="{36011A62-489A-4AA8-92BE-CF8DDA443BEF}" type="presOf" srcId="{C44848BA-CA78-45CD-9526-F6C28E237504}" destId="{BEB5B3DF-6293-4FB8-973A-E46E3255D2D0}" srcOrd="0" destOrd="0" presId="urn:microsoft.com/office/officeart/2005/8/layout/cycle4"/>
    <dgm:cxn modelId="{00020E4A-1E73-4CB0-B6E8-77F325F3A4F8}" srcId="{FA554D60-87FB-4A10-86A9-3EE0BB1779B6}" destId="{717D6B53-CA31-4016-8EC9-DD5B74CDF8E0}" srcOrd="2" destOrd="0" parTransId="{08704975-1F2B-48BB-B75F-65CB2D5AE840}" sibTransId="{2F528209-4DA4-49B6-93DB-5B51D6AD498D}"/>
    <dgm:cxn modelId="{7A98136E-3C2B-4EA1-B479-6ED75B820A3D}" srcId="{9A77A3F2-FAF4-4553-B458-A09B530C7C8A}" destId="{279745D2-C4F9-4C16-892C-2C6AE6132221}" srcOrd="4" destOrd="0" parTransId="{961A43A4-28E4-4C8D-B845-1567CE860843}" sibTransId="{EA605A13-A64E-49B4-8035-792027AF3E68}"/>
    <dgm:cxn modelId="{2EE3366F-7E74-4C91-9EE4-403F75329B69}" type="presOf" srcId="{79A94597-F496-4943-BF98-1D24B88A2364}" destId="{76B82EB2-88BD-4D94-86E3-7CBCB9C559DA}" srcOrd="0" destOrd="1" presId="urn:microsoft.com/office/officeart/2005/8/layout/cycle4"/>
    <dgm:cxn modelId="{36145F50-B71A-48CE-9023-C5513783F9F2}" type="presOf" srcId="{642D24DC-3128-460F-817F-80F9145E5CA5}" destId="{76B82EB2-88BD-4D94-86E3-7CBCB9C559DA}" srcOrd="0" destOrd="4" presId="urn:microsoft.com/office/officeart/2005/8/layout/cycle4"/>
    <dgm:cxn modelId="{E7571158-A2D6-4C0E-AD53-EC07CF936730}" srcId="{F356149C-B639-4023-AFCF-CB7AC2CB860A}" destId="{B6829A1D-8CDC-475C-9577-DC6E6D4F4554}" srcOrd="2" destOrd="0" parTransId="{6BF61C10-4B0C-4017-A9C6-5863E68A82DF}" sibTransId="{D15B90F0-F59A-474E-AB38-1172D09649FD}"/>
    <dgm:cxn modelId="{EDDDA778-0E51-4F49-9EC2-2261200CDF86}" srcId="{9A77A3F2-FAF4-4553-B458-A09B530C7C8A}" destId="{7ECBC76A-7C04-4B05-9757-0423E536BD1B}" srcOrd="0" destOrd="0" parTransId="{89AB46F0-5661-4B80-9121-65695B962711}" sibTransId="{AE5C617E-1B10-4757-B122-3564B648F8BD}"/>
    <dgm:cxn modelId="{302E1279-3DC3-4740-8854-2C016292B79F}" type="presOf" srcId="{4BAC4C15-2A39-409D-9EAC-DB21B4E27BE6}" destId="{6DB8B8EC-5BF5-4E93-943B-AFA7B6465FC6}" srcOrd="0" destOrd="0" presId="urn:microsoft.com/office/officeart/2005/8/layout/cycle4"/>
    <dgm:cxn modelId="{94745C79-95F1-4605-A86A-849D6BD60E8A}" type="presOf" srcId="{44D47EE5-FCB1-4115-A00F-0C58BF228E82}" destId="{76B82EB2-88BD-4D94-86E3-7CBCB9C559DA}" srcOrd="0" destOrd="0" presId="urn:microsoft.com/office/officeart/2005/8/layout/cycle4"/>
    <dgm:cxn modelId="{23344085-D81D-47B8-BCB8-B537F26BF57E}" type="presOf" srcId="{C4C15447-F3A2-4A9F-9CB2-0393FD3C68C8}" destId="{710D3967-5A9B-487F-91A8-AFF25B8EBC06}" srcOrd="0" destOrd="3" presId="urn:microsoft.com/office/officeart/2005/8/layout/cycle4"/>
    <dgm:cxn modelId="{829D1B88-AB80-42E9-9FF4-C73E2D736C2C}" type="presOf" srcId="{642D24DC-3128-460F-817F-80F9145E5CA5}" destId="{588F021C-D28C-4B7D-8180-693DAA7A0AF6}" srcOrd="1" destOrd="4" presId="urn:microsoft.com/office/officeart/2005/8/layout/cycle4"/>
    <dgm:cxn modelId="{9F979D97-A6F3-450C-B012-FE594233F425}" srcId="{9A77A3F2-FAF4-4553-B458-A09B530C7C8A}" destId="{C4C15447-F3A2-4A9F-9CB2-0393FD3C68C8}" srcOrd="3" destOrd="0" parTransId="{9A175555-EC36-417D-A48F-395E54416629}" sibTransId="{3419AEBA-EBB3-4712-BA38-BA00B9FA2494}"/>
    <dgm:cxn modelId="{2DDBA6A0-CDA2-4B6B-89AD-558F587C9812}" type="presOf" srcId="{B6829A1D-8CDC-475C-9577-DC6E6D4F4554}" destId="{DB13E464-04AC-41B4-81E4-BE184C1BC33B}" srcOrd="1" destOrd="2" presId="urn:microsoft.com/office/officeart/2005/8/layout/cycle4"/>
    <dgm:cxn modelId="{1BBC7CA1-FF47-4BAA-8706-2599A36988EF}" srcId="{DE6C1849-D921-4CE4-A8C1-4D1A21F64DA6}" destId="{F0B8B1D2-2555-4DDF-9D7D-C8A668A25BF4}" srcOrd="1" destOrd="0" parTransId="{9FAD7F49-03A2-42BF-9077-050DC9F35D29}" sibTransId="{E7FE06E3-D01C-4A07-B88E-4F8044FA636C}"/>
    <dgm:cxn modelId="{DA86CEA3-E992-4F9F-8A72-FD38A4D5D460}" type="presOf" srcId="{7ECBC76A-7C04-4B05-9757-0423E536BD1B}" destId="{07296603-3BC6-48C0-9DAC-26048D89D5BE}" srcOrd="1" destOrd="0" presId="urn:microsoft.com/office/officeart/2005/8/layout/cycle4"/>
    <dgm:cxn modelId="{34FA09A7-58D2-42C8-BE37-B9F3C5481D92}" type="presOf" srcId="{279745D2-C4F9-4C16-892C-2C6AE6132221}" destId="{710D3967-5A9B-487F-91A8-AFF25B8EBC06}" srcOrd="0" destOrd="4" presId="urn:microsoft.com/office/officeart/2005/8/layout/cycle4"/>
    <dgm:cxn modelId="{D50758A7-B937-4C39-A25A-9A01FB55447C}" type="presOf" srcId="{FDC214E8-1D9F-43E6-B954-41813741C410}" destId="{DB13E464-04AC-41B4-81E4-BE184C1BC33B}" srcOrd="1" destOrd="1" presId="urn:microsoft.com/office/officeart/2005/8/layout/cycle4"/>
    <dgm:cxn modelId="{32604BA8-D85C-465D-94A5-55C6E113F4E6}" srcId="{F356149C-B639-4023-AFCF-CB7AC2CB860A}" destId="{4BAC4C15-2A39-409D-9EAC-DB21B4E27BE6}" srcOrd="0" destOrd="0" parTransId="{D9D8233C-4021-4F34-AA1E-7EE952E6F174}" sibTransId="{DA0F6525-BCB8-47BF-8680-505AA74252F4}"/>
    <dgm:cxn modelId="{BE27FDA9-5F04-47C1-B6EB-F58EDA0F8479}" type="presOf" srcId="{F0B8B1D2-2555-4DDF-9D7D-C8A668A25BF4}" destId="{0EEFFDFC-EF3A-4CC9-B53B-C8381DB78DF9}" srcOrd="1" destOrd="1" presId="urn:microsoft.com/office/officeart/2005/8/layout/cycle4"/>
    <dgm:cxn modelId="{C3FF31AE-E20B-409A-8FDA-85F6B06D5B3A}" type="presOf" srcId="{D2B1D6D6-0C31-4BB4-8126-3C4F4F7C3830}" destId="{76B82EB2-88BD-4D94-86E3-7CBCB9C559DA}" srcOrd="0" destOrd="3" presId="urn:microsoft.com/office/officeart/2005/8/layout/cycle4"/>
    <dgm:cxn modelId="{0CD9E6AE-D5B4-4BEF-8E0F-193FB913F0E9}" type="presOf" srcId="{79A94597-F496-4943-BF98-1D24B88A2364}" destId="{588F021C-D28C-4B7D-8180-693DAA7A0AF6}" srcOrd="1" destOrd="1" presId="urn:microsoft.com/office/officeart/2005/8/layout/cycle4"/>
    <dgm:cxn modelId="{7F421EBA-88FC-42E8-A585-36D78097FE29}" srcId="{F356149C-B639-4023-AFCF-CB7AC2CB860A}" destId="{FDC214E8-1D9F-43E6-B954-41813741C410}" srcOrd="1" destOrd="0" parTransId="{9ABD18DA-28C3-4E30-B5C2-84D32B99640C}" sibTransId="{208824C2-DE5C-4EF1-A673-D4567726FF70}"/>
    <dgm:cxn modelId="{938E55BB-7C4C-4793-8506-E23596CCDC22}" type="presOf" srcId="{222D8690-40BB-4470-AA96-7BF3554E9769}" destId="{07296603-3BC6-48C0-9DAC-26048D89D5BE}" srcOrd="1" destOrd="1" presId="urn:microsoft.com/office/officeart/2005/8/layout/cycle4"/>
    <dgm:cxn modelId="{8B9007BC-10E0-4FC4-872A-CEEE6132BEA6}" srcId="{FA554D60-87FB-4A10-86A9-3EE0BB1779B6}" destId="{44D47EE5-FCB1-4115-A00F-0C58BF228E82}" srcOrd="0" destOrd="0" parTransId="{F67289B7-579C-4DA4-855C-98D08817724A}" sibTransId="{F2C0C3CA-FBC9-47D6-8CDF-28F540B14B38}"/>
    <dgm:cxn modelId="{481643BC-93E9-4F07-A0FF-38BBEF670D8A}" srcId="{C44848BA-CA78-45CD-9526-F6C28E237504}" destId="{DE6C1849-D921-4CE4-A8C1-4D1A21F64DA6}" srcOrd="2" destOrd="0" parTransId="{C066C2D7-AC6E-4BF5-AEFB-3A759BB60222}" sibTransId="{C529D1A0-9393-4A0B-96CE-A3E9582AD995}"/>
    <dgm:cxn modelId="{898692BC-3DE3-4CE1-82E8-AAF181C5B001}" type="presOf" srcId="{D2B1D6D6-0C31-4BB4-8126-3C4F4F7C3830}" destId="{588F021C-D28C-4B7D-8180-693DAA7A0AF6}" srcOrd="1" destOrd="3" presId="urn:microsoft.com/office/officeart/2005/8/layout/cycle4"/>
    <dgm:cxn modelId="{CB6DCEBC-5F76-462E-8FB8-C9A47545842C}" type="presOf" srcId="{717D6B53-CA31-4016-8EC9-DD5B74CDF8E0}" destId="{588F021C-D28C-4B7D-8180-693DAA7A0AF6}" srcOrd="1" destOrd="2" presId="urn:microsoft.com/office/officeart/2005/8/layout/cycle4"/>
    <dgm:cxn modelId="{04E544BD-AFDF-4B3D-9A88-4C329EACCE57}" type="presOf" srcId="{418BE983-C2DA-4AD6-9EE9-D8A6927537A2}" destId="{07296603-3BC6-48C0-9DAC-26048D89D5BE}" srcOrd="1" destOrd="2" presId="urn:microsoft.com/office/officeart/2005/8/layout/cycle4"/>
    <dgm:cxn modelId="{71C286BF-D105-4846-8988-E6918099758B}" srcId="{C44848BA-CA78-45CD-9526-F6C28E237504}" destId="{F356149C-B639-4023-AFCF-CB7AC2CB860A}" srcOrd="3" destOrd="0" parTransId="{6FE4B95E-BF9B-4959-A0AF-873AF5F51D1C}" sibTransId="{9CD62267-0B9B-4967-B1D8-1233CC9CB534}"/>
    <dgm:cxn modelId="{0A0240C9-6AF7-48F4-A02D-05F343648893}" srcId="{C44848BA-CA78-45CD-9526-F6C28E237504}" destId="{9A77A3F2-FAF4-4553-B458-A09B530C7C8A}" srcOrd="0" destOrd="0" parTransId="{F0CD8534-CE9D-4CD5-A00A-B4389938FD5C}" sibTransId="{F3141C6F-1AE7-474B-A0A2-CBF052ABC334}"/>
    <dgm:cxn modelId="{1D5A88CC-2883-4D08-B378-CA10C72BE361}" srcId="{9A77A3F2-FAF4-4553-B458-A09B530C7C8A}" destId="{418BE983-C2DA-4AD6-9EE9-D8A6927537A2}" srcOrd="2" destOrd="0" parTransId="{DD4F6639-3B7A-4686-8EDE-826825BE67A7}" sibTransId="{EEF8891C-3DFD-442D-8940-737D2F587ACF}"/>
    <dgm:cxn modelId="{850FAACD-3E6A-43A1-9E0E-36762D1C30F3}" type="presOf" srcId="{222D8690-40BB-4470-AA96-7BF3554E9769}" destId="{710D3967-5A9B-487F-91A8-AFF25B8EBC06}" srcOrd="0" destOrd="1" presId="urn:microsoft.com/office/officeart/2005/8/layout/cycle4"/>
    <dgm:cxn modelId="{E82735CF-5DC9-4E38-BA3C-9884AF99F3B6}" type="presOf" srcId="{44D47EE5-FCB1-4115-A00F-0C58BF228E82}" destId="{588F021C-D28C-4B7D-8180-693DAA7A0AF6}" srcOrd="1" destOrd="0" presId="urn:microsoft.com/office/officeart/2005/8/layout/cycle4"/>
    <dgm:cxn modelId="{FFDB3BCF-9900-48C6-81E0-04259C02ADEC}" type="presOf" srcId="{4BAC4C15-2A39-409D-9EAC-DB21B4E27BE6}" destId="{DB13E464-04AC-41B4-81E4-BE184C1BC33B}" srcOrd="1" destOrd="0" presId="urn:microsoft.com/office/officeart/2005/8/layout/cycle4"/>
    <dgm:cxn modelId="{4F406AD5-08C2-4CC1-A1A2-9B0531E88D69}" type="presOf" srcId="{A7F03F1D-C894-4AB6-9429-98C7A6229BF8}" destId="{93C2DB87-F39C-4DFD-825A-BA742EFDBF24}" srcOrd="0" destOrd="0" presId="urn:microsoft.com/office/officeart/2005/8/layout/cycle4"/>
    <dgm:cxn modelId="{358D16E0-3B35-4CEC-908A-E1716F6ADEFD}" srcId="{C44848BA-CA78-45CD-9526-F6C28E237504}" destId="{FA554D60-87FB-4A10-86A9-3EE0BB1779B6}" srcOrd="1" destOrd="0" parTransId="{F44994E2-235C-423A-BF26-40CC0F860A1C}" sibTransId="{9EB0C8E8-C7EF-4284-9030-5398D024D21D}"/>
    <dgm:cxn modelId="{6F2370E1-4328-4965-8D98-536209E566C5}" type="presOf" srcId="{C4C15447-F3A2-4A9F-9CB2-0393FD3C68C8}" destId="{07296603-3BC6-48C0-9DAC-26048D89D5BE}" srcOrd="1" destOrd="3" presId="urn:microsoft.com/office/officeart/2005/8/layout/cycle4"/>
    <dgm:cxn modelId="{36275CE7-1593-47C0-9762-D7418FD87C47}" srcId="{FA554D60-87FB-4A10-86A9-3EE0BB1779B6}" destId="{642D24DC-3128-460F-817F-80F9145E5CA5}" srcOrd="4" destOrd="0" parTransId="{8BD7BB14-C551-43A8-B548-0711A37019AE}" sibTransId="{5D492B00-A9D5-4A1C-861F-92E3A46282C9}"/>
    <dgm:cxn modelId="{C55E08ED-B8E0-4F2B-B3AD-6A909A4689C3}" type="presOf" srcId="{418BE983-C2DA-4AD6-9EE9-D8A6927537A2}" destId="{710D3967-5A9B-487F-91A8-AFF25B8EBC06}" srcOrd="0" destOrd="2" presId="urn:microsoft.com/office/officeart/2005/8/layout/cycle4"/>
    <dgm:cxn modelId="{A09B54F6-50E5-4774-9659-F621467785A9}" type="presOf" srcId="{F0B8B1D2-2555-4DDF-9D7D-C8A668A25BF4}" destId="{93C2DB87-F39C-4DFD-825A-BA742EFDBF24}" srcOrd="0" destOrd="1" presId="urn:microsoft.com/office/officeart/2005/8/layout/cycle4"/>
    <dgm:cxn modelId="{52E5AEFA-3DAB-4882-9C55-C9BBA79CF7AF}" srcId="{FA554D60-87FB-4A10-86A9-3EE0BB1779B6}" destId="{79A94597-F496-4943-BF98-1D24B88A2364}" srcOrd="1" destOrd="0" parTransId="{8F8D3EBB-4AD2-4EFC-B237-B5E713907A60}" sibTransId="{5DE523AD-85F3-418C-9559-C8E35309D83A}"/>
    <dgm:cxn modelId="{FE9F8FFF-FBD7-48AD-998F-0333362D468E}" type="presOf" srcId="{F356149C-B639-4023-AFCF-CB7AC2CB860A}" destId="{5567047B-24B3-44B1-96CC-E21B9ADE9783}" srcOrd="0" destOrd="0" presId="urn:microsoft.com/office/officeart/2005/8/layout/cycle4"/>
    <dgm:cxn modelId="{2E832F68-E4BD-4EEE-8CA1-8C3846B36F93}" type="presParOf" srcId="{BEB5B3DF-6293-4FB8-973A-E46E3255D2D0}" destId="{634E5F1B-8922-44D7-B106-5E72CFC35A64}" srcOrd="0" destOrd="0" presId="urn:microsoft.com/office/officeart/2005/8/layout/cycle4"/>
    <dgm:cxn modelId="{BC750C46-9FE8-4CFA-8C7D-86987A0F37FB}" type="presParOf" srcId="{634E5F1B-8922-44D7-B106-5E72CFC35A64}" destId="{1EEE19E9-F852-4EDE-8DA2-7F1406E5BFF9}" srcOrd="0" destOrd="0" presId="urn:microsoft.com/office/officeart/2005/8/layout/cycle4"/>
    <dgm:cxn modelId="{EFA2FC57-919D-4F21-B299-118B877767B1}" type="presParOf" srcId="{1EEE19E9-F852-4EDE-8DA2-7F1406E5BFF9}" destId="{710D3967-5A9B-487F-91A8-AFF25B8EBC06}" srcOrd="0" destOrd="0" presId="urn:microsoft.com/office/officeart/2005/8/layout/cycle4"/>
    <dgm:cxn modelId="{722D7F8C-A0A1-494D-A588-E5933FCF25AC}" type="presParOf" srcId="{1EEE19E9-F852-4EDE-8DA2-7F1406E5BFF9}" destId="{07296603-3BC6-48C0-9DAC-26048D89D5BE}" srcOrd="1" destOrd="0" presId="urn:microsoft.com/office/officeart/2005/8/layout/cycle4"/>
    <dgm:cxn modelId="{C558FEB2-EB07-4615-A2B9-AB46EC41BAEB}" type="presParOf" srcId="{634E5F1B-8922-44D7-B106-5E72CFC35A64}" destId="{F4978766-9740-4872-BF18-785E86D5FEFC}" srcOrd="1" destOrd="0" presId="urn:microsoft.com/office/officeart/2005/8/layout/cycle4"/>
    <dgm:cxn modelId="{CF52FDCC-749B-474C-A075-0C04497777D5}" type="presParOf" srcId="{F4978766-9740-4872-BF18-785E86D5FEFC}" destId="{76B82EB2-88BD-4D94-86E3-7CBCB9C559DA}" srcOrd="0" destOrd="0" presId="urn:microsoft.com/office/officeart/2005/8/layout/cycle4"/>
    <dgm:cxn modelId="{D7C348A6-102A-49A6-827A-AB0CFB043A27}" type="presParOf" srcId="{F4978766-9740-4872-BF18-785E86D5FEFC}" destId="{588F021C-D28C-4B7D-8180-693DAA7A0AF6}" srcOrd="1" destOrd="0" presId="urn:microsoft.com/office/officeart/2005/8/layout/cycle4"/>
    <dgm:cxn modelId="{9BB3577F-3ED9-4E42-994D-237787795B71}" type="presParOf" srcId="{634E5F1B-8922-44D7-B106-5E72CFC35A64}" destId="{C0536BA4-287E-49B5-A641-E3C430724203}" srcOrd="2" destOrd="0" presId="urn:microsoft.com/office/officeart/2005/8/layout/cycle4"/>
    <dgm:cxn modelId="{5E4D526E-C8B6-421D-A9C6-67F1B960737D}" type="presParOf" srcId="{C0536BA4-287E-49B5-A641-E3C430724203}" destId="{93C2DB87-F39C-4DFD-825A-BA742EFDBF24}" srcOrd="0" destOrd="0" presId="urn:microsoft.com/office/officeart/2005/8/layout/cycle4"/>
    <dgm:cxn modelId="{91EABD7A-0E7E-4FF8-A196-AF094D06B2FA}" type="presParOf" srcId="{C0536BA4-287E-49B5-A641-E3C430724203}" destId="{0EEFFDFC-EF3A-4CC9-B53B-C8381DB78DF9}" srcOrd="1" destOrd="0" presId="urn:microsoft.com/office/officeart/2005/8/layout/cycle4"/>
    <dgm:cxn modelId="{C726E4C5-5707-4264-940C-B54F50DC6B42}" type="presParOf" srcId="{634E5F1B-8922-44D7-B106-5E72CFC35A64}" destId="{8A7B9E8F-6A23-4776-A22D-E4E5205BB6CC}" srcOrd="3" destOrd="0" presId="urn:microsoft.com/office/officeart/2005/8/layout/cycle4"/>
    <dgm:cxn modelId="{7362B6A6-1AF0-4F12-8AB4-78DDAD46ADDF}" type="presParOf" srcId="{8A7B9E8F-6A23-4776-A22D-E4E5205BB6CC}" destId="{6DB8B8EC-5BF5-4E93-943B-AFA7B6465FC6}" srcOrd="0" destOrd="0" presId="urn:microsoft.com/office/officeart/2005/8/layout/cycle4"/>
    <dgm:cxn modelId="{1687BD69-1448-475C-A12F-BAE6A96D9D55}" type="presParOf" srcId="{8A7B9E8F-6A23-4776-A22D-E4E5205BB6CC}" destId="{DB13E464-04AC-41B4-81E4-BE184C1BC33B}" srcOrd="1" destOrd="0" presId="urn:microsoft.com/office/officeart/2005/8/layout/cycle4"/>
    <dgm:cxn modelId="{56E60512-EBF0-4CDA-B83E-D4DAC596484E}" type="presParOf" srcId="{634E5F1B-8922-44D7-B106-5E72CFC35A64}" destId="{5D9D5531-66CC-43CB-9A2B-8F209FC52E27}" srcOrd="4" destOrd="0" presId="urn:microsoft.com/office/officeart/2005/8/layout/cycle4"/>
    <dgm:cxn modelId="{07523C7E-36D0-4DA0-AFA9-D36EFCC1178B}" type="presParOf" srcId="{BEB5B3DF-6293-4FB8-973A-E46E3255D2D0}" destId="{A8C04809-2713-43C2-A60C-85DF7F2D0D4F}" srcOrd="1" destOrd="0" presId="urn:microsoft.com/office/officeart/2005/8/layout/cycle4"/>
    <dgm:cxn modelId="{86DC0DB7-AE22-42B2-8B4E-390CADE44CA2}" type="presParOf" srcId="{A8C04809-2713-43C2-A60C-85DF7F2D0D4F}" destId="{23C4BF44-49FB-4C91-88E4-9093EED93A98}" srcOrd="0" destOrd="0" presId="urn:microsoft.com/office/officeart/2005/8/layout/cycle4"/>
    <dgm:cxn modelId="{AD4E2D3F-4CF4-456F-8850-66EC7F63F082}" type="presParOf" srcId="{A8C04809-2713-43C2-A60C-85DF7F2D0D4F}" destId="{CC06A5F5-1F0B-4E85-977F-9D7C5F5E55C3}" srcOrd="1" destOrd="0" presId="urn:microsoft.com/office/officeart/2005/8/layout/cycle4"/>
    <dgm:cxn modelId="{FBC310C4-1DA9-4F3A-9CAE-68671F9107B4}" type="presParOf" srcId="{A8C04809-2713-43C2-A60C-85DF7F2D0D4F}" destId="{42E2856E-4469-4BE6-8B2C-09485D7FFEC9}" srcOrd="2" destOrd="0" presId="urn:microsoft.com/office/officeart/2005/8/layout/cycle4"/>
    <dgm:cxn modelId="{0140E69E-449A-4614-9BA5-BFB63330BDF4}" type="presParOf" srcId="{A8C04809-2713-43C2-A60C-85DF7F2D0D4F}" destId="{5567047B-24B3-44B1-96CC-E21B9ADE9783}" srcOrd="3" destOrd="0" presId="urn:microsoft.com/office/officeart/2005/8/layout/cycle4"/>
    <dgm:cxn modelId="{90FB3E5A-ED86-4A75-A5F5-D30B1E081E76}" type="presParOf" srcId="{A8C04809-2713-43C2-A60C-85DF7F2D0D4F}" destId="{74784E0A-65A4-4B56-BF02-EB6A163117F6}" srcOrd="4" destOrd="0" presId="urn:microsoft.com/office/officeart/2005/8/layout/cycle4"/>
    <dgm:cxn modelId="{FABEDA58-A18F-465A-B95B-DC56CC27C878}" type="presParOf" srcId="{BEB5B3DF-6293-4FB8-973A-E46E3255D2D0}" destId="{05465AF4-D323-41FE-9516-5570F2253585}" srcOrd="2" destOrd="0" presId="urn:microsoft.com/office/officeart/2005/8/layout/cycle4"/>
    <dgm:cxn modelId="{3B1AE7DD-49CB-4F9D-9955-2F9E85679C83}" type="presParOf" srcId="{BEB5B3DF-6293-4FB8-973A-E46E3255D2D0}" destId="{CAEDCDC2-FFC4-4108-B19F-DD645A8AAE51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24F23F6-EC2E-496A-A911-C8E717A4E4C1}" type="doc">
      <dgm:prSet loTypeId="urn:microsoft.com/office/officeart/2008/layout/AlternatingPictureBlock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uk-UA"/>
        </a:p>
      </dgm:t>
    </dgm:pt>
    <dgm:pt modelId="{ED9FA172-A777-4777-8348-81CA124ECA84}">
      <dgm:prSet phldrT="[Text]" custT="1"/>
      <dgm:spPr>
        <a:solidFill>
          <a:schemeClr val="accen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en-US" sz="1600" b="1" i="0" u="none" dirty="0"/>
            <a:t>#1 </a:t>
          </a:r>
          <a:r>
            <a:rPr lang="ru-RU" sz="1600" b="1" i="0" u="none" dirty="0"/>
            <a:t>Менеджеры (10-15 встреч в день) 25% ЦА</a:t>
          </a:r>
          <a:endParaRPr lang="uk-UA" sz="1600" dirty="0"/>
        </a:p>
      </dgm:t>
    </dgm:pt>
    <dgm:pt modelId="{E09066DA-FF3C-46DA-A5EB-5892A747220A}" type="parTrans" cxnId="{212673A4-ACFE-42A2-B0EE-265DF39BABB8}">
      <dgm:prSet/>
      <dgm:spPr/>
      <dgm:t>
        <a:bodyPr/>
        <a:lstStyle/>
        <a:p>
          <a:endParaRPr lang="uk-UA"/>
        </a:p>
      </dgm:t>
    </dgm:pt>
    <dgm:pt modelId="{DE9CCDFA-4184-40F6-B451-790BF7F1D48C}" type="sibTrans" cxnId="{212673A4-ACFE-42A2-B0EE-265DF39BABB8}">
      <dgm:prSet/>
      <dgm:spPr/>
      <dgm:t>
        <a:bodyPr/>
        <a:lstStyle/>
        <a:p>
          <a:endParaRPr lang="uk-UA"/>
        </a:p>
      </dgm:t>
    </dgm:pt>
    <dgm:pt modelId="{8F8B6F40-B38F-4593-BCE9-277F1541A2A5}">
      <dgm:prSet phldrT="[Text]" custT="1"/>
      <dgm:spPr>
        <a:solidFill>
          <a:schemeClr val="accen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en-US" sz="1100" b="0" i="0" u="none" dirty="0"/>
            <a:t> </a:t>
          </a:r>
          <a:r>
            <a:rPr lang="ru-RU" sz="1100" b="0" i="0" u="none" dirty="0" err="1"/>
            <a:t>Проактивные</a:t>
          </a:r>
          <a:r>
            <a:rPr lang="ru-RU" sz="1100" b="0" i="0" u="none" dirty="0"/>
            <a:t> пользователи, всегда ищут возможность как оптимизировать время на любую задачу и решить ее самым эффективным способом</a:t>
          </a:r>
          <a:endParaRPr lang="uk-UA" sz="1100" dirty="0"/>
        </a:p>
      </dgm:t>
    </dgm:pt>
    <dgm:pt modelId="{C8DF9EC6-CCE7-4AAF-99E4-87151C3399A7}" type="parTrans" cxnId="{109DFC38-5191-496E-8162-3044404220F7}">
      <dgm:prSet/>
      <dgm:spPr/>
      <dgm:t>
        <a:bodyPr/>
        <a:lstStyle/>
        <a:p>
          <a:endParaRPr lang="uk-UA"/>
        </a:p>
      </dgm:t>
    </dgm:pt>
    <dgm:pt modelId="{516A89DF-712F-4010-9B21-9A061488A255}" type="sibTrans" cxnId="{109DFC38-5191-496E-8162-3044404220F7}">
      <dgm:prSet/>
      <dgm:spPr/>
      <dgm:t>
        <a:bodyPr/>
        <a:lstStyle/>
        <a:p>
          <a:endParaRPr lang="uk-UA"/>
        </a:p>
      </dgm:t>
    </dgm:pt>
    <dgm:pt modelId="{01354AD3-EE37-41DE-971E-C009501445C6}">
      <dgm:prSet phldrT="[Text]" custT="1"/>
      <dgm:spPr>
        <a:solidFill>
          <a:schemeClr val="accen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en-US" sz="1100" b="0" i="0" u="none" dirty="0"/>
            <a:t> </a:t>
          </a:r>
          <a:r>
            <a:rPr lang="ru-RU" sz="1100" b="0" i="0" u="none" dirty="0"/>
            <a:t>Это предприниматели, руководители среднего звена в больших корпорациях, менеджеры продаж</a:t>
          </a:r>
          <a:endParaRPr lang="uk-UA" sz="1100" dirty="0"/>
        </a:p>
      </dgm:t>
    </dgm:pt>
    <dgm:pt modelId="{1799A635-FF8B-47B8-A431-29671E91319A}" type="parTrans" cxnId="{4B1A5BA7-2071-4948-8350-071404F11A47}">
      <dgm:prSet/>
      <dgm:spPr/>
      <dgm:t>
        <a:bodyPr/>
        <a:lstStyle/>
        <a:p>
          <a:endParaRPr lang="uk-UA"/>
        </a:p>
      </dgm:t>
    </dgm:pt>
    <dgm:pt modelId="{CB7BB729-75C8-40AD-B6C8-7EEE2151CC07}" type="sibTrans" cxnId="{4B1A5BA7-2071-4948-8350-071404F11A47}">
      <dgm:prSet/>
      <dgm:spPr/>
      <dgm:t>
        <a:bodyPr/>
        <a:lstStyle/>
        <a:p>
          <a:endParaRPr lang="uk-UA"/>
        </a:p>
      </dgm:t>
    </dgm:pt>
    <dgm:pt modelId="{B86ED7A7-D2C5-4B6F-A1E2-AD6AFFC05693}">
      <dgm:prSet phldrT="[Text]" custT="1"/>
      <dgm:spPr>
        <a:solidFill>
          <a:schemeClr val="accen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en-US" sz="1600" b="1" i="0" u="none" dirty="0"/>
            <a:t>#2 </a:t>
          </a:r>
          <a:r>
            <a:rPr lang="ru-RU" sz="1600" b="1" i="0" u="none" dirty="0"/>
            <a:t>Для личных целей (5-7 раз в неделю) 10% ЦА</a:t>
          </a:r>
          <a:endParaRPr lang="uk-UA" sz="1600" dirty="0"/>
        </a:p>
      </dgm:t>
    </dgm:pt>
    <dgm:pt modelId="{15D48292-4DA0-4A29-B892-F2A2DDFFD839}" type="parTrans" cxnId="{3F808267-F0C3-4F1A-BA4A-50646C34AC82}">
      <dgm:prSet/>
      <dgm:spPr/>
      <dgm:t>
        <a:bodyPr/>
        <a:lstStyle/>
        <a:p>
          <a:endParaRPr lang="uk-UA"/>
        </a:p>
      </dgm:t>
    </dgm:pt>
    <dgm:pt modelId="{FF1FDBCC-E366-4A9E-A600-8DC9115D38FE}" type="sibTrans" cxnId="{3F808267-F0C3-4F1A-BA4A-50646C34AC82}">
      <dgm:prSet/>
      <dgm:spPr/>
      <dgm:t>
        <a:bodyPr/>
        <a:lstStyle/>
        <a:p>
          <a:endParaRPr lang="uk-UA"/>
        </a:p>
      </dgm:t>
    </dgm:pt>
    <dgm:pt modelId="{1F0F009C-3208-4FD8-AFD3-30EF25BF2158}">
      <dgm:prSet phldrT="[Text]" custT="1"/>
      <dgm:spPr>
        <a:solidFill>
          <a:schemeClr val="accen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en-US" sz="1100" b="0" i="0" u="none" dirty="0"/>
            <a:t> </a:t>
          </a:r>
          <a:r>
            <a:rPr lang="ru-RU" sz="1100" b="0" i="0" u="none" dirty="0"/>
            <a:t>Группа пользователей, для которых онлайн встречи являются необходимым инструментом связи с родными и близкими</a:t>
          </a:r>
          <a:endParaRPr lang="uk-UA" sz="1100" dirty="0"/>
        </a:p>
      </dgm:t>
    </dgm:pt>
    <dgm:pt modelId="{B5F17C52-62E4-4C8C-9E68-BE108136684F}" type="parTrans" cxnId="{82D1CF02-92A1-42B6-A49C-84FE2461A173}">
      <dgm:prSet/>
      <dgm:spPr/>
      <dgm:t>
        <a:bodyPr/>
        <a:lstStyle/>
        <a:p>
          <a:endParaRPr lang="uk-UA"/>
        </a:p>
      </dgm:t>
    </dgm:pt>
    <dgm:pt modelId="{0F9C8360-BFEB-4461-8BB4-708DD1DCAD9E}" type="sibTrans" cxnId="{82D1CF02-92A1-42B6-A49C-84FE2461A173}">
      <dgm:prSet/>
      <dgm:spPr/>
      <dgm:t>
        <a:bodyPr/>
        <a:lstStyle/>
        <a:p>
          <a:endParaRPr lang="uk-UA"/>
        </a:p>
      </dgm:t>
    </dgm:pt>
    <dgm:pt modelId="{C3541B29-91C8-47F8-B234-F5E3383C11F3}">
      <dgm:prSet phldrT="[Text]" custT="1"/>
      <dgm:spPr>
        <a:solidFill>
          <a:schemeClr val="accen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en-US" sz="1100" dirty="0"/>
            <a:t> </a:t>
          </a:r>
          <a:r>
            <a:rPr lang="ru-RU" sz="1100" dirty="0"/>
            <a:t>Это студенты, которые учатся за границей,  специалисты работающие за границей, их близкие дома</a:t>
          </a:r>
          <a:endParaRPr lang="uk-UA" sz="1100" dirty="0"/>
        </a:p>
      </dgm:t>
    </dgm:pt>
    <dgm:pt modelId="{5976EB3A-8C28-447F-AF51-914888B41F4B}" type="parTrans" cxnId="{CF5EB75F-2593-4681-A8FB-C1D50F0128F6}">
      <dgm:prSet/>
      <dgm:spPr/>
      <dgm:t>
        <a:bodyPr/>
        <a:lstStyle/>
        <a:p>
          <a:endParaRPr lang="uk-UA"/>
        </a:p>
      </dgm:t>
    </dgm:pt>
    <dgm:pt modelId="{D9DBF4A9-AF1B-45D5-9511-C043170AE7AF}" type="sibTrans" cxnId="{CF5EB75F-2593-4681-A8FB-C1D50F0128F6}">
      <dgm:prSet/>
      <dgm:spPr/>
      <dgm:t>
        <a:bodyPr/>
        <a:lstStyle/>
        <a:p>
          <a:endParaRPr lang="uk-UA"/>
        </a:p>
      </dgm:t>
    </dgm:pt>
    <dgm:pt modelId="{264A1C72-A384-4CCB-9F04-A54736CDA23C}">
      <dgm:prSet phldrT="[Text]" custT="1"/>
      <dgm:spPr>
        <a:solidFill>
          <a:schemeClr val="accen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en-US" sz="1600" b="1" i="0" u="none" dirty="0"/>
            <a:t>#3 </a:t>
          </a:r>
          <a:r>
            <a:rPr lang="ru-RU" sz="1600" b="1" i="0" u="none" dirty="0"/>
            <a:t>Специалисты (2-3 раза в неделю) 30% ЦА</a:t>
          </a:r>
          <a:endParaRPr lang="uk-UA" sz="1600" dirty="0"/>
        </a:p>
      </dgm:t>
    </dgm:pt>
    <dgm:pt modelId="{55B16492-745C-44DA-A10B-E0114AF7C5CD}" type="parTrans" cxnId="{082F5D76-E95B-47BF-A117-3A94063AFBCB}">
      <dgm:prSet/>
      <dgm:spPr/>
      <dgm:t>
        <a:bodyPr/>
        <a:lstStyle/>
        <a:p>
          <a:endParaRPr lang="uk-UA"/>
        </a:p>
      </dgm:t>
    </dgm:pt>
    <dgm:pt modelId="{6F4EB310-F978-4AE6-A63A-27EED745F9BD}" type="sibTrans" cxnId="{082F5D76-E95B-47BF-A117-3A94063AFBCB}">
      <dgm:prSet/>
      <dgm:spPr/>
      <dgm:t>
        <a:bodyPr/>
        <a:lstStyle/>
        <a:p>
          <a:endParaRPr lang="uk-UA"/>
        </a:p>
      </dgm:t>
    </dgm:pt>
    <dgm:pt modelId="{B053455B-F292-4992-B920-FD326CB765D9}">
      <dgm:prSet phldrT="[Text]"/>
      <dgm:spPr>
        <a:solidFill>
          <a:schemeClr val="accen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en-US" sz="900" dirty="0"/>
            <a:t>  </a:t>
          </a:r>
          <a:r>
            <a:rPr lang="ru-RU" sz="900" dirty="0"/>
            <a:t>У</a:t>
          </a:r>
          <a:r>
            <a:rPr lang="ru-RU" sz="900" b="0" i="0" u="none" dirty="0"/>
            <a:t>зкопрофильные специалисты, операторы, наемные работники, которым изредка по работе необходимо провести онлайн встречу</a:t>
          </a:r>
          <a:endParaRPr lang="uk-UA" sz="900" dirty="0"/>
        </a:p>
      </dgm:t>
    </dgm:pt>
    <dgm:pt modelId="{D9B5D754-7B01-4137-9B8E-98CD6A64078D}" type="parTrans" cxnId="{FFBD1CCF-1BF5-4AD4-8787-CEB66B3298F9}">
      <dgm:prSet/>
      <dgm:spPr/>
      <dgm:t>
        <a:bodyPr/>
        <a:lstStyle/>
        <a:p>
          <a:endParaRPr lang="uk-UA"/>
        </a:p>
      </dgm:t>
    </dgm:pt>
    <dgm:pt modelId="{1F50B525-5E63-42AE-BDE8-F35FB44FF711}" type="sibTrans" cxnId="{FFBD1CCF-1BF5-4AD4-8787-CEB66B3298F9}">
      <dgm:prSet/>
      <dgm:spPr/>
      <dgm:t>
        <a:bodyPr/>
        <a:lstStyle/>
        <a:p>
          <a:endParaRPr lang="uk-UA"/>
        </a:p>
      </dgm:t>
    </dgm:pt>
    <dgm:pt modelId="{2741DD43-7999-41F7-9276-F3CB22F04732}">
      <dgm:prSet phldrT="[Text]"/>
      <dgm:spPr>
        <a:solidFill>
          <a:schemeClr val="accen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ru-RU" sz="900" dirty="0"/>
            <a:t> </a:t>
          </a:r>
          <a:r>
            <a:rPr lang="ru-RU" sz="900" b="0" i="0" u="none" dirty="0"/>
            <a:t>Они не являются продвинутыми пользователями, как представители первой группы, и в то же время для них важен не только базовой функционал в отличии от представителей второй группы</a:t>
          </a:r>
          <a:endParaRPr lang="uk-UA" sz="900" dirty="0"/>
        </a:p>
      </dgm:t>
    </dgm:pt>
    <dgm:pt modelId="{37474738-C8EF-40BF-B190-D9F42594E795}" type="parTrans" cxnId="{ACE06289-A7E5-488C-9EA1-579C64028057}">
      <dgm:prSet/>
      <dgm:spPr/>
      <dgm:t>
        <a:bodyPr/>
        <a:lstStyle/>
        <a:p>
          <a:endParaRPr lang="uk-UA"/>
        </a:p>
      </dgm:t>
    </dgm:pt>
    <dgm:pt modelId="{4A3E29E0-F307-4DD2-8AA0-8B7F39D74190}" type="sibTrans" cxnId="{ACE06289-A7E5-488C-9EA1-579C64028057}">
      <dgm:prSet/>
      <dgm:spPr/>
      <dgm:t>
        <a:bodyPr/>
        <a:lstStyle/>
        <a:p>
          <a:endParaRPr lang="uk-UA"/>
        </a:p>
      </dgm:t>
    </dgm:pt>
    <dgm:pt modelId="{6B34A244-7594-4CAC-BBFF-540F41DE89C3}">
      <dgm:prSet phldrT="[Text]"/>
      <dgm:spPr>
        <a:solidFill>
          <a:schemeClr val="accen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endParaRPr lang="uk-UA" sz="900" dirty="0"/>
        </a:p>
      </dgm:t>
    </dgm:pt>
    <dgm:pt modelId="{B14F6B93-2B8E-4CC3-AAFF-AC5833BC427F}" type="parTrans" cxnId="{ECACBC23-B568-450D-AE0D-78072993B6F3}">
      <dgm:prSet/>
      <dgm:spPr/>
      <dgm:t>
        <a:bodyPr/>
        <a:lstStyle/>
        <a:p>
          <a:endParaRPr lang="uk-UA"/>
        </a:p>
      </dgm:t>
    </dgm:pt>
    <dgm:pt modelId="{594D971C-4AEC-4844-AE29-DDF40C0B70AC}" type="sibTrans" cxnId="{ECACBC23-B568-450D-AE0D-78072993B6F3}">
      <dgm:prSet/>
      <dgm:spPr/>
      <dgm:t>
        <a:bodyPr/>
        <a:lstStyle/>
        <a:p>
          <a:endParaRPr lang="uk-UA"/>
        </a:p>
      </dgm:t>
    </dgm:pt>
    <dgm:pt modelId="{2919AEEA-CCF3-4122-A1A2-0053730DCA21}">
      <dgm:prSet phldrT="[Text]"/>
      <dgm:spPr>
        <a:solidFill>
          <a:schemeClr val="accen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endParaRPr lang="uk-UA" sz="900"/>
        </a:p>
      </dgm:t>
    </dgm:pt>
    <dgm:pt modelId="{9FB6EA66-2B86-45DB-865E-C138DADBB1DE}" type="parTrans" cxnId="{ED5908E4-E218-4E44-8C8A-9D3C317E04F7}">
      <dgm:prSet/>
      <dgm:spPr/>
      <dgm:t>
        <a:bodyPr/>
        <a:lstStyle/>
        <a:p>
          <a:endParaRPr lang="uk-UA"/>
        </a:p>
      </dgm:t>
    </dgm:pt>
    <dgm:pt modelId="{3E258EDC-8676-4A72-B07C-26BE8AB6DB77}" type="sibTrans" cxnId="{ED5908E4-E218-4E44-8C8A-9D3C317E04F7}">
      <dgm:prSet/>
      <dgm:spPr/>
      <dgm:t>
        <a:bodyPr/>
        <a:lstStyle/>
        <a:p>
          <a:endParaRPr lang="uk-UA"/>
        </a:p>
      </dgm:t>
    </dgm:pt>
    <dgm:pt modelId="{C7F27333-1FE7-4086-A7DE-329925DC034E}">
      <dgm:prSet custT="1"/>
      <dgm:spPr>
        <a:solidFill>
          <a:schemeClr val="accen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pPr algn="l">
            <a:lnSpc>
              <a:spcPct val="100000"/>
            </a:lnSpc>
          </a:pPr>
          <a:r>
            <a:rPr lang="en-US" sz="1600" b="1" i="0" u="none" dirty="0"/>
            <a:t>#5 </a:t>
          </a:r>
          <a:r>
            <a:rPr lang="ru-RU" sz="1600" b="1" i="0" u="none" dirty="0"/>
            <a:t>Массовые онлайн мероприятия  (5-10 раз в месяц) 20% ЦА</a:t>
          </a:r>
          <a:endParaRPr lang="uk-UA" sz="1600" dirty="0"/>
        </a:p>
      </dgm:t>
    </dgm:pt>
    <dgm:pt modelId="{99DABE9E-FEE9-46F5-9F56-6B56CF801891}" type="parTrans" cxnId="{C03BDFDC-D1B2-4C6E-A3D4-8E565779B63B}">
      <dgm:prSet/>
      <dgm:spPr/>
      <dgm:t>
        <a:bodyPr/>
        <a:lstStyle/>
        <a:p>
          <a:endParaRPr lang="uk-UA"/>
        </a:p>
      </dgm:t>
    </dgm:pt>
    <dgm:pt modelId="{C05C7374-02FE-47B5-BB0B-28D21C992EAC}" type="sibTrans" cxnId="{C03BDFDC-D1B2-4C6E-A3D4-8E565779B63B}">
      <dgm:prSet/>
      <dgm:spPr/>
      <dgm:t>
        <a:bodyPr/>
        <a:lstStyle/>
        <a:p>
          <a:endParaRPr lang="uk-UA"/>
        </a:p>
      </dgm:t>
    </dgm:pt>
    <dgm:pt modelId="{01D9AE5A-9D54-48E5-8301-FC83408618BD}">
      <dgm:prSet phldrT="[Text]" custT="1"/>
      <dgm:spPr>
        <a:solidFill>
          <a:schemeClr val="accen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en-US" sz="1100" b="0" i="0" u="none" dirty="0"/>
            <a:t> </a:t>
          </a:r>
          <a:r>
            <a:rPr lang="ru-RU" sz="1100" b="0" i="0" u="none" dirty="0"/>
            <a:t>90% рабочего времени занимают встречи с другими сотрудниками компании или представителями внешних организаций, которые часто территориально разрознены</a:t>
          </a:r>
          <a:endParaRPr lang="uk-UA" sz="1100" dirty="0"/>
        </a:p>
      </dgm:t>
    </dgm:pt>
    <dgm:pt modelId="{436EAF2C-5ED2-484A-A32B-B48952641B0B}" type="parTrans" cxnId="{65682598-AE70-4A2F-9143-6DF443D0BB0E}">
      <dgm:prSet/>
      <dgm:spPr/>
      <dgm:t>
        <a:bodyPr/>
        <a:lstStyle/>
        <a:p>
          <a:endParaRPr lang="uk-UA"/>
        </a:p>
      </dgm:t>
    </dgm:pt>
    <dgm:pt modelId="{6FD44471-ACE5-4D66-A481-E3F2EA6F156B}" type="sibTrans" cxnId="{65682598-AE70-4A2F-9143-6DF443D0BB0E}">
      <dgm:prSet/>
      <dgm:spPr/>
      <dgm:t>
        <a:bodyPr/>
        <a:lstStyle/>
        <a:p>
          <a:endParaRPr lang="uk-UA"/>
        </a:p>
      </dgm:t>
    </dgm:pt>
    <dgm:pt modelId="{D3FEEE3F-052B-4517-BA82-3644D3113214}">
      <dgm:prSet phldrT="[Text]" custT="1"/>
      <dgm:spPr>
        <a:solidFill>
          <a:schemeClr val="accen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100" b="0" i="0" u="none" dirty="0"/>
            <a:t> </a:t>
          </a:r>
          <a:r>
            <a:rPr lang="ru-RU" sz="1100" b="0" i="0" u="none" dirty="0"/>
            <a:t>Не используют весь функционал, поэтому важно, чтобы базовый функционал был выделен (например, большие кнопки “позвонить сейчас по видео”)</a:t>
          </a:r>
          <a:endParaRPr lang="uk-UA" sz="1100" dirty="0"/>
        </a:p>
      </dgm:t>
    </dgm:pt>
    <dgm:pt modelId="{E0E05089-556C-4295-8583-E20D86752BFE}" type="parTrans" cxnId="{197F4ACE-6FD4-4CC1-84AB-9763DD5FED3F}">
      <dgm:prSet/>
      <dgm:spPr/>
      <dgm:t>
        <a:bodyPr/>
        <a:lstStyle/>
        <a:p>
          <a:endParaRPr lang="uk-UA"/>
        </a:p>
      </dgm:t>
    </dgm:pt>
    <dgm:pt modelId="{B5A51396-2404-41A5-807E-D09731371569}" type="sibTrans" cxnId="{197F4ACE-6FD4-4CC1-84AB-9763DD5FED3F}">
      <dgm:prSet/>
      <dgm:spPr/>
      <dgm:t>
        <a:bodyPr/>
        <a:lstStyle/>
        <a:p>
          <a:endParaRPr lang="uk-UA"/>
        </a:p>
      </dgm:t>
    </dgm:pt>
    <dgm:pt modelId="{AE1A9D30-67D8-4CB7-BFF2-1B3675782272}">
      <dgm:prSet phldrT="[Text]"/>
      <dgm:spPr>
        <a:solidFill>
          <a:schemeClr val="accen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ru-RU" sz="900" dirty="0"/>
            <a:t> </a:t>
          </a:r>
          <a:r>
            <a:rPr lang="ru-RU" sz="900" b="0" i="0" u="none" dirty="0"/>
            <a:t>Для них важно быстро созвониться и решить рабочий вопрос, поэтому необходима именно </a:t>
          </a:r>
          <a:r>
            <a:rPr lang="ru-RU" sz="900" b="0" i="0" u="none" dirty="0" err="1"/>
            <a:t>видеовстреча</a:t>
          </a:r>
          <a:r>
            <a:rPr lang="ru-RU" sz="900" b="0" i="0" u="none" dirty="0"/>
            <a:t>, поскольку в почтовой переписке это решалось бы долго</a:t>
          </a:r>
          <a:endParaRPr lang="uk-UA" sz="900" dirty="0"/>
        </a:p>
      </dgm:t>
    </dgm:pt>
    <dgm:pt modelId="{266C0E04-9299-478B-AE4F-1E624A08C552}" type="parTrans" cxnId="{A2E82C71-5FCB-4CED-B227-564B0BE900B9}">
      <dgm:prSet/>
      <dgm:spPr/>
      <dgm:t>
        <a:bodyPr/>
        <a:lstStyle/>
        <a:p>
          <a:endParaRPr lang="uk-UA"/>
        </a:p>
      </dgm:t>
    </dgm:pt>
    <dgm:pt modelId="{546BFBF4-65DF-4156-A687-CC229A88D302}" type="sibTrans" cxnId="{A2E82C71-5FCB-4CED-B227-564B0BE900B9}">
      <dgm:prSet/>
      <dgm:spPr/>
      <dgm:t>
        <a:bodyPr/>
        <a:lstStyle/>
        <a:p>
          <a:endParaRPr lang="uk-UA"/>
        </a:p>
      </dgm:t>
    </dgm:pt>
    <dgm:pt modelId="{052F4669-65F1-4F5A-9284-136C52D1CF74}">
      <dgm:prSet custT="1"/>
      <dgm:spPr>
        <a:solidFill>
          <a:schemeClr val="accent1">
            <a:hueOff val="0"/>
            <a:satOff val="0"/>
            <a:lumOff val="0"/>
            <a:alpha val="73000"/>
          </a:schemeClr>
        </a:solidFill>
      </dgm:spPr>
      <dgm:t>
        <a:bodyPr/>
        <a:lstStyle/>
        <a:p>
          <a:r>
            <a:rPr lang="en-US" sz="1600" b="1" i="0" u="none" kern="1200" dirty="0"/>
            <a:t>#4 </a:t>
          </a:r>
          <a:r>
            <a:rPr lang="ru-RU" sz="1600" b="1" i="0" u="none" kern="1200" dirty="0"/>
            <a:t>Учеба (5-7 раз в неделю) 15% ЦА</a:t>
          </a:r>
          <a:endParaRPr lang="uk-UA" sz="1600" b="1" i="0" u="none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4F14FAAB-49DB-4DFD-BC64-9E5C25FA2553}" type="sibTrans" cxnId="{6ABAD925-87F4-45B5-844E-38E700A10DB4}">
      <dgm:prSet/>
      <dgm:spPr/>
      <dgm:t>
        <a:bodyPr/>
        <a:lstStyle/>
        <a:p>
          <a:endParaRPr lang="uk-UA"/>
        </a:p>
      </dgm:t>
    </dgm:pt>
    <dgm:pt modelId="{64A5D2D1-B9B2-442E-8C45-6C5CE181B98E}" type="parTrans" cxnId="{6ABAD925-87F4-45B5-844E-38E700A10DB4}">
      <dgm:prSet/>
      <dgm:spPr/>
      <dgm:t>
        <a:bodyPr/>
        <a:lstStyle/>
        <a:p>
          <a:endParaRPr lang="uk-UA"/>
        </a:p>
      </dgm:t>
    </dgm:pt>
    <dgm:pt modelId="{FC31C907-9B9E-44AC-B497-2876224FABE3}">
      <dgm:prSet custT="1"/>
      <dgm:spPr/>
      <dgm:t>
        <a:bodyPr/>
        <a:lstStyle/>
        <a:p>
          <a:r>
            <a:rPr lang="en-US" sz="1100" b="1" i="0" u="none" kern="1200" dirty="0">
              <a:solidFill>
                <a:prstClr val="white"/>
              </a:solidFill>
              <a:latin typeface="Calibri (Body)"/>
              <a:ea typeface="+mn-ea"/>
              <a:cs typeface="Calibri" panose="020F0502020204030204" pitchFamily="34" charset="0"/>
            </a:rPr>
            <a:t> </a:t>
          </a:r>
          <a:r>
            <a:rPr lang="ru-RU" sz="1100" b="0" i="0" u="none" kern="1200" dirty="0"/>
            <a:t>Это студенты, школьники, а также уже взрослые люди, которые занимаются  дистанционным обучением. Также это участники разнообразных профильных онлайн конференций,  поскольку являются участниками массового онлайн события с целью получения новой информации</a:t>
          </a:r>
          <a:endParaRPr lang="uk-UA" sz="1100" b="1" i="0" u="none" kern="1200" dirty="0">
            <a:solidFill>
              <a:prstClr val="white"/>
            </a:solidFill>
            <a:latin typeface="Calibri (Body)"/>
            <a:ea typeface="+mn-ea"/>
            <a:cs typeface="Calibri" panose="020F0502020204030204" pitchFamily="34" charset="0"/>
          </a:endParaRPr>
        </a:p>
      </dgm:t>
    </dgm:pt>
    <dgm:pt modelId="{80B41594-ECFF-4514-8DB9-3AF49EDE9E97}" type="parTrans" cxnId="{BAE2D4C4-3617-43C9-99CF-C5244F51AFAA}">
      <dgm:prSet/>
      <dgm:spPr/>
      <dgm:t>
        <a:bodyPr/>
        <a:lstStyle/>
        <a:p>
          <a:endParaRPr lang="uk-UA"/>
        </a:p>
      </dgm:t>
    </dgm:pt>
    <dgm:pt modelId="{1D27B462-E9A2-4395-A599-04F07EB0C1D2}" type="sibTrans" cxnId="{BAE2D4C4-3617-43C9-99CF-C5244F51AFAA}">
      <dgm:prSet/>
      <dgm:spPr/>
      <dgm:t>
        <a:bodyPr/>
        <a:lstStyle/>
        <a:p>
          <a:endParaRPr lang="uk-UA"/>
        </a:p>
      </dgm:t>
    </dgm:pt>
    <dgm:pt modelId="{D35F77E8-B20F-43EC-8E20-E7A82A3F24F6}">
      <dgm:prSet custT="1"/>
      <dgm:spPr/>
      <dgm:t>
        <a:bodyPr/>
        <a:lstStyle/>
        <a:p>
          <a:r>
            <a:rPr lang="en-US" sz="1100" b="1" i="0" u="none" kern="1200" dirty="0">
              <a:solidFill>
                <a:prstClr val="white"/>
              </a:solidFill>
              <a:latin typeface="Calibri (Body)"/>
              <a:ea typeface="+mn-ea"/>
              <a:cs typeface="Calibri" panose="020F0502020204030204" pitchFamily="34" charset="0"/>
            </a:rPr>
            <a:t> </a:t>
          </a:r>
          <a:r>
            <a:rPr lang="ru-RU" sz="1100" b="0" i="0" u="none" kern="1200" dirty="0">
              <a:solidFill>
                <a:prstClr val="white"/>
              </a:solidFill>
              <a:latin typeface="Calibri (Body)"/>
              <a:ea typeface="+mn-ea"/>
              <a:cs typeface="Calibri" panose="020F0502020204030204" pitchFamily="34" charset="0"/>
            </a:rPr>
            <a:t>И</a:t>
          </a:r>
          <a:r>
            <a:rPr lang="ru-RU" sz="1100" b="0" i="0" u="none" kern="1200" dirty="0"/>
            <a:t>спользуют для учебы функционал массовых онлайн мероприятий как участники</a:t>
          </a:r>
          <a:endParaRPr lang="uk-UA" sz="1100" b="1" i="0" u="none" kern="1200" dirty="0">
            <a:solidFill>
              <a:prstClr val="white"/>
            </a:solidFill>
            <a:latin typeface="Calibri (Body)"/>
            <a:ea typeface="+mn-ea"/>
            <a:cs typeface="Calibri" panose="020F0502020204030204" pitchFamily="34" charset="0"/>
          </a:endParaRPr>
        </a:p>
      </dgm:t>
    </dgm:pt>
    <dgm:pt modelId="{E39C15E7-9E1F-4673-A725-188282AD1D5E}" type="parTrans" cxnId="{96CBFDAE-C622-4E1A-9BC3-A017134ABA94}">
      <dgm:prSet/>
      <dgm:spPr/>
      <dgm:t>
        <a:bodyPr/>
        <a:lstStyle/>
        <a:p>
          <a:endParaRPr lang="uk-UA"/>
        </a:p>
      </dgm:t>
    </dgm:pt>
    <dgm:pt modelId="{3D7AF615-D936-4D9D-91BD-1DF85D6D2230}" type="sibTrans" cxnId="{96CBFDAE-C622-4E1A-9BC3-A017134ABA94}">
      <dgm:prSet/>
      <dgm:spPr/>
      <dgm:t>
        <a:bodyPr/>
        <a:lstStyle/>
        <a:p>
          <a:endParaRPr lang="uk-UA"/>
        </a:p>
      </dgm:t>
    </dgm:pt>
    <dgm:pt modelId="{202D952A-4E96-4DD8-8D8D-3924A08656D8}">
      <dgm:prSet custT="1"/>
      <dgm:spPr/>
      <dgm:t>
        <a:bodyPr/>
        <a:lstStyle/>
        <a:p>
          <a:endParaRPr lang="uk-UA" sz="1100" b="1" i="0" u="none" kern="1200" dirty="0">
            <a:solidFill>
              <a:prstClr val="white"/>
            </a:solidFill>
            <a:latin typeface="Calibri (Body)"/>
            <a:ea typeface="+mn-ea"/>
            <a:cs typeface="Calibri" panose="020F0502020204030204" pitchFamily="34" charset="0"/>
          </a:endParaRPr>
        </a:p>
      </dgm:t>
    </dgm:pt>
    <dgm:pt modelId="{25683F3D-4CC7-483B-AA87-6F09E16CBD5B}" type="parTrans" cxnId="{5EE456A9-0013-4D60-891F-27A5235C99CE}">
      <dgm:prSet/>
      <dgm:spPr/>
      <dgm:t>
        <a:bodyPr/>
        <a:lstStyle/>
        <a:p>
          <a:endParaRPr lang="uk-UA"/>
        </a:p>
      </dgm:t>
    </dgm:pt>
    <dgm:pt modelId="{94D1FD8C-618B-4312-AAA4-EDE0A46E475A}" type="sibTrans" cxnId="{5EE456A9-0013-4D60-891F-27A5235C99CE}">
      <dgm:prSet/>
      <dgm:spPr/>
      <dgm:t>
        <a:bodyPr/>
        <a:lstStyle/>
        <a:p>
          <a:endParaRPr lang="uk-UA"/>
        </a:p>
      </dgm:t>
    </dgm:pt>
    <dgm:pt modelId="{847A8A5B-3163-4BC5-B699-B1129C962552}">
      <dgm:prSet custT="1"/>
      <dgm:spPr/>
      <dgm:t>
        <a:bodyPr/>
        <a:lstStyle/>
        <a:p>
          <a:r>
            <a:rPr lang="ru-RU" sz="1100" dirty="0"/>
            <a:t> Э</a:t>
          </a:r>
          <a:r>
            <a:rPr lang="ru-RU" sz="1100" b="0" i="0" u="none" dirty="0"/>
            <a:t>то организаторы массовых онлайн событий, на которых в качестве участников выступают пользователи  группы </a:t>
          </a:r>
          <a:r>
            <a:rPr lang="en-US" sz="1100" b="0" i="0" u="none" dirty="0"/>
            <a:t>#4</a:t>
          </a:r>
          <a:endParaRPr lang="uk-UA" sz="1100" dirty="0"/>
        </a:p>
      </dgm:t>
    </dgm:pt>
    <dgm:pt modelId="{F821DB9D-72BA-4B0A-8297-5ABB6088D14E}" type="sibTrans" cxnId="{D69FC1F0-7B96-458B-A071-8D529007257F}">
      <dgm:prSet/>
      <dgm:spPr/>
    </dgm:pt>
    <dgm:pt modelId="{D600A7FF-CE08-40C8-BF35-438627B4492A}" type="parTrans" cxnId="{D69FC1F0-7B96-458B-A071-8D529007257F}">
      <dgm:prSet/>
      <dgm:spPr/>
    </dgm:pt>
    <dgm:pt modelId="{810F1DC3-89F0-44D6-90DC-2E51ADFAAEC0}">
      <dgm:prSet custT="1"/>
      <dgm:spPr/>
      <dgm:t>
        <a:bodyPr/>
        <a:lstStyle/>
        <a:p>
          <a:r>
            <a:rPr lang="en-US" sz="1100" b="0" i="0" u="none" dirty="0"/>
            <a:t> </a:t>
          </a:r>
          <a:r>
            <a:rPr lang="ru-RU" sz="1100" b="0" i="0" u="none" dirty="0"/>
            <a:t>Это преподаватели, что проводят дистанционное обучение, а также </a:t>
          </a:r>
          <a:r>
            <a:rPr lang="ru-RU" sz="1100" b="0" i="0" u="none" dirty="0" err="1"/>
            <a:t>event</a:t>
          </a:r>
          <a:r>
            <a:rPr lang="ru-RU" sz="1100" b="0" i="0" u="none" dirty="0"/>
            <a:t> менеджеры крупных корпораций, маркетологи и другие менеджеры среднего звена, которые проводят массовые онлайн мероприятия с образовательной целью, профильной или с целью продвижения своего продукта </a:t>
          </a:r>
          <a:endParaRPr lang="uk-UA" sz="1100" dirty="0"/>
        </a:p>
      </dgm:t>
    </dgm:pt>
    <dgm:pt modelId="{6A4C2B36-FCE7-418A-9D9A-DC468B727F61}" type="parTrans" cxnId="{7F96ED34-C762-48BD-8D8F-2409525D0019}">
      <dgm:prSet/>
      <dgm:spPr/>
    </dgm:pt>
    <dgm:pt modelId="{235BA2E1-BA43-48A6-AA70-EE967ECBC9C8}" type="sibTrans" cxnId="{7F96ED34-C762-48BD-8D8F-2409525D0019}">
      <dgm:prSet/>
      <dgm:spPr/>
    </dgm:pt>
    <dgm:pt modelId="{8E8DD3FA-2FD1-470A-B84F-E7FF98679609}" type="pres">
      <dgm:prSet presAssocID="{224F23F6-EC2E-496A-A911-C8E717A4E4C1}" presName="linearFlow" presStyleCnt="0">
        <dgm:presLayoutVars>
          <dgm:dir/>
          <dgm:resizeHandles val="exact"/>
        </dgm:presLayoutVars>
      </dgm:prSet>
      <dgm:spPr/>
    </dgm:pt>
    <dgm:pt modelId="{E041C686-53AA-43FC-9588-9812BF52AE1C}" type="pres">
      <dgm:prSet presAssocID="{ED9FA172-A777-4777-8348-81CA124ECA84}" presName="comp" presStyleCnt="0"/>
      <dgm:spPr/>
    </dgm:pt>
    <dgm:pt modelId="{464C867E-150C-4024-9B2C-182C70B60EAE}" type="pres">
      <dgm:prSet presAssocID="{ED9FA172-A777-4777-8348-81CA124ECA84}" presName="rect2" presStyleLbl="node1" presStyleIdx="0" presStyleCnt="5" custScaleX="484131" custLinFactNeighborX="25231" custLinFactNeighborY="-364">
        <dgm:presLayoutVars>
          <dgm:bulletEnabled val="1"/>
        </dgm:presLayoutVars>
      </dgm:prSet>
      <dgm:spPr/>
    </dgm:pt>
    <dgm:pt modelId="{D5AD1B43-05B6-44FC-8185-AF4C970E86F0}" type="pres">
      <dgm:prSet presAssocID="{ED9FA172-A777-4777-8348-81CA124ECA84}" presName="rect1" presStyleLbl="lnNode1" presStyleIdx="0" presStyleCnt="5" custLinFactX="-178763" custLinFactNeighborX="-200000" custLinFactNeighborY="-36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l="-1000" r="-1000"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8167CE0A-7DF5-45F0-82C1-B65041051763}" type="pres">
      <dgm:prSet presAssocID="{DE9CCDFA-4184-40F6-B451-790BF7F1D48C}" presName="sibTrans" presStyleCnt="0"/>
      <dgm:spPr/>
    </dgm:pt>
    <dgm:pt modelId="{AA3D1EDA-C3A3-4EE0-B33E-8DD807B4DF65}" type="pres">
      <dgm:prSet presAssocID="{B86ED7A7-D2C5-4B6F-A1E2-AD6AFFC05693}" presName="comp" presStyleCnt="0"/>
      <dgm:spPr/>
    </dgm:pt>
    <dgm:pt modelId="{C83FF090-9871-4241-AA66-69C2ACD38E3A}" type="pres">
      <dgm:prSet presAssocID="{B86ED7A7-D2C5-4B6F-A1E2-AD6AFFC05693}" presName="rect2" presStyleLbl="node1" presStyleIdx="1" presStyleCnt="5" custScaleX="487326" custLinFactNeighborX="-26203" custLinFactNeighborY="-4544">
        <dgm:presLayoutVars>
          <dgm:bulletEnabled val="1"/>
        </dgm:presLayoutVars>
      </dgm:prSet>
      <dgm:spPr/>
    </dgm:pt>
    <dgm:pt modelId="{F8B349A9-929D-4CCE-AE47-22D65C095B90}" type="pres">
      <dgm:prSet presAssocID="{B86ED7A7-D2C5-4B6F-A1E2-AD6AFFC05693}" presName="rect1" presStyleLbl="lnNode1" presStyleIdx="1" presStyleCnt="5" custLinFactX="177103" custLinFactNeighborX="200000" custLinFactNeighborY="-5679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l="-1000" r="-1000"/>
          </a:stretch>
        </a:blipFill>
      </dgm:spPr>
      <dgm:extLst>
        <a:ext uri="{E40237B7-FDA0-4F09-8148-C483321AD2D9}">
          <dgm14:cNvPr xmlns:dgm14="http://schemas.microsoft.com/office/drawing/2010/diagram" id="0" name="" descr="House"/>
        </a:ext>
      </dgm:extLst>
    </dgm:pt>
    <dgm:pt modelId="{A289ECA7-5AC0-48FA-8FE9-0C6D3F0F88BC}" type="pres">
      <dgm:prSet presAssocID="{FF1FDBCC-E366-4A9E-A600-8DC9115D38FE}" presName="sibTrans" presStyleCnt="0"/>
      <dgm:spPr/>
    </dgm:pt>
    <dgm:pt modelId="{0D41ACFF-BA77-48A2-BB97-182628CBACBF}" type="pres">
      <dgm:prSet presAssocID="{264A1C72-A384-4CCB-9F04-A54736CDA23C}" presName="comp" presStyleCnt="0"/>
      <dgm:spPr/>
    </dgm:pt>
    <dgm:pt modelId="{231A4AB0-107B-465F-900D-14C8FBC29832}" type="pres">
      <dgm:prSet presAssocID="{264A1C72-A384-4CCB-9F04-A54736CDA23C}" presName="rect2" presStyleLbl="node1" presStyleIdx="2" presStyleCnt="5" custScaleX="486300" custLinFactNeighborX="25174" custLinFactNeighborY="-12496">
        <dgm:presLayoutVars>
          <dgm:bulletEnabled val="1"/>
        </dgm:presLayoutVars>
      </dgm:prSet>
      <dgm:spPr/>
    </dgm:pt>
    <dgm:pt modelId="{B266B8A7-5007-44B4-B220-BFE9A30FDF46}" type="pres">
      <dgm:prSet presAssocID="{264A1C72-A384-4CCB-9F04-A54736CDA23C}" presName="rect1" presStyleLbl="lnNode1" presStyleIdx="2" presStyleCnt="5" custLinFactX="-183249" custLinFactNeighborX="-200000" custLinFactNeighborY="-1249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l="-1000" r="-1000"/>
          </a:stretch>
        </a:blipFill>
      </dgm:spPr>
      <dgm:extLst>
        <a:ext uri="{E40237B7-FDA0-4F09-8148-C483321AD2D9}">
          <dgm14:cNvPr xmlns:dgm14="http://schemas.microsoft.com/office/drawing/2010/diagram" id="0" name="" descr="Construction worker"/>
        </a:ext>
      </dgm:extLst>
    </dgm:pt>
    <dgm:pt modelId="{540A209B-0F7A-4B4D-9021-FA2DADCD2F03}" type="pres">
      <dgm:prSet presAssocID="{6F4EB310-F978-4AE6-A63A-27EED745F9BD}" presName="sibTrans" presStyleCnt="0"/>
      <dgm:spPr/>
    </dgm:pt>
    <dgm:pt modelId="{B4055F77-1351-4413-BE07-06C91AE9AA74}" type="pres">
      <dgm:prSet presAssocID="{052F4669-65F1-4F5A-9284-136C52D1CF74}" presName="comp" presStyleCnt="0"/>
      <dgm:spPr/>
    </dgm:pt>
    <dgm:pt modelId="{5DB1F315-4600-4F83-B56D-B09B95A00D2C}" type="pres">
      <dgm:prSet presAssocID="{052F4669-65F1-4F5A-9284-136C52D1CF74}" presName="rect2" presStyleLbl="node1" presStyleIdx="3" presStyleCnt="5" custScaleX="492463" custScaleY="96466" custLinFactNeighborX="-35451" custLinFactNeighborY="-19312">
        <dgm:presLayoutVars>
          <dgm:bulletEnabled val="1"/>
        </dgm:presLayoutVars>
      </dgm:prSet>
      <dgm:spPr/>
    </dgm:pt>
    <dgm:pt modelId="{17332499-5AFF-4928-A28E-0F5E60BF7735}" type="pres">
      <dgm:prSet presAssocID="{052F4669-65F1-4F5A-9284-136C52D1CF74}" presName="rect1" presStyleLbl="lnNode1" presStyleIdx="3" presStyleCnt="5" custLinFactX="178738" custLinFactNeighborX="200000" custLinFactNeighborY="-20448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l="-1000" r="-1000"/>
          </a:stretch>
        </a:blipFill>
      </dgm:spPr>
      <dgm:extLst>
        <a:ext uri="{E40237B7-FDA0-4F09-8148-C483321AD2D9}">
          <dgm14:cNvPr xmlns:dgm14="http://schemas.microsoft.com/office/drawing/2010/diagram" id="0" name="" descr="Lecturer"/>
        </a:ext>
      </dgm:extLst>
    </dgm:pt>
    <dgm:pt modelId="{CC979A4F-1A72-40DE-BF47-5F0BBD23A0A3}" type="pres">
      <dgm:prSet presAssocID="{4F14FAAB-49DB-4DFD-BC64-9E5C25FA2553}" presName="sibTrans" presStyleCnt="0"/>
      <dgm:spPr/>
    </dgm:pt>
    <dgm:pt modelId="{2AB23633-8AA6-47C1-977E-725DD57296AE}" type="pres">
      <dgm:prSet presAssocID="{C7F27333-1FE7-4086-A7DE-329925DC034E}" presName="comp" presStyleCnt="0"/>
      <dgm:spPr/>
    </dgm:pt>
    <dgm:pt modelId="{D74C2134-E7C2-46D9-AA52-23CF14133AB9}" type="pres">
      <dgm:prSet presAssocID="{C7F27333-1FE7-4086-A7DE-329925DC034E}" presName="rect2" presStyleLbl="node1" presStyleIdx="4" presStyleCnt="5" custScaleX="488866" custLinFactNeighborX="22864" custLinFactNeighborY="-26128">
        <dgm:presLayoutVars>
          <dgm:bulletEnabled val="1"/>
        </dgm:presLayoutVars>
      </dgm:prSet>
      <dgm:spPr/>
    </dgm:pt>
    <dgm:pt modelId="{1C762622-12D0-4E1E-97CF-DB3D96721CF9}" type="pres">
      <dgm:prSet presAssocID="{C7F27333-1FE7-4086-A7DE-329925DC034E}" presName="rect1" presStyleLbl="lnNode1" presStyleIdx="4" presStyleCnt="5" custLinFactX="-200000" custLinFactNeighborX="-239475" custLinFactNeighborY="-27263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 l="-1000" r="-1000"/>
          </a:stretch>
        </a:blipFill>
      </dgm:spPr>
      <dgm:extLst>
        <a:ext uri="{E40237B7-FDA0-4F09-8148-C483321AD2D9}">
          <dgm14:cNvPr xmlns:dgm14="http://schemas.microsoft.com/office/drawing/2010/diagram" id="0" name="" descr="Theatre"/>
        </a:ext>
      </dgm:extLst>
    </dgm:pt>
  </dgm:ptLst>
  <dgm:cxnLst>
    <dgm:cxn modelId="{F2EF9001-2EFF-433D-B8F3-EA0BB3EE1CB6}" type="presOf" srcId="{1F0F009C-3208-4FD8-AFD3-30EF25BF2158}" destId="{C83FF090-9871-4241-AA66-69C2ACD38E3A}" srcOrd="0" destOrd="1" presId="urn:microsoft.com/office/officeart/2008/layout/AlternatingPictureBlocks"/>
    <dgm:cxn modelId="{82D1CF02-92A1-42B6-A49C-84FE2461A173}" srcId="{B86ED7A7-D2C5-4B6F-A1E2-AD6AFFC05693}" destId="{1F0F009C-3208-4FD8-AFD3-30EF25BF2158}" srcOrd="0" destOrd="0" parTransId="{B5F17C52-62E4-4C8C-9E68-BE108136684F}" sibTransId="{0F9C8360-BFEB-4461-8BB4-708DD1DCAD9E}"/>
    <dgm:cxn modelId="{ECACBC23-B568-450D-AE0D-78072993B6F3}" srcId="{264A1C72-A384-4CCB-9F04-A54736CDA23C}" destId="{6B34A244-7594-4CAC-BBFF-540F41DE89C3}" srcOrd="3" destOrd="0" parTransId="{B14F6B93-2B8E-4CC3-AAFF-AC5833BC427F}" sibTransId="{594D971C-4AEC-4844-AE29-DDF40C0B70AC}"/>
    <dgm:cxn modelId="{5CE81824-304C-41C4-854E-CD4802D4FE0C}" type="presOf" srcId="{B86ED7A7-D2C5-4B6F-A1E2-AD6AFFC05693}" destId="{C83FF090-9871-4241-AA66-69C2ACD38E3A}" srcOrd="0" destOrd="0" presId="urn:microsoft.com/office/officeart/2008/layout/AlternatingPictureBlocks"/>
    <dgm:cxn modelId="{6ABAD925-87F4-45B5-844E-38E700A10DB4}" srcId="{224F23F6-EC2E-496A-A911-C8E717A4E4C1}" destId="{052F4669-65F1-4F5A-9284-136C52D1CF74}" srcOrd="3" destOrd="0" parTransId="{64A5D2D1-B9B2-442E-8C45-6C5CE181B98E}" sibTransId="{4F14FAAB-49DB-4DFD-BC64-9E5C25FA2553}"/>
    <dgm:cxn modelId="{03FA4327-A653-442E-A7DD-FAFECF507754}" type="presOf" srcId="{2919AEEA-CCF3-4122-A1A2-0053730DCA21}" destId="{231A4AB0-107B-465F-900D-14C8FBC29832}" srcOrd="0" destOrd="5" presId="urn:microsoft.com/office/officeart/2008/layout/AlternatingPictureBlocks"/>
    <dgm:cxn modelId="{56E53332-1628-4D42-9F85-63891CF20FDF}" type="presOf" srcId="{B053455B-F292-4992-B920-FD326CB765D9}" destId="{231A4AB0-107B-465F-900D-14C8FBC29832}" srcOrd="0" destOrd="1" presId="urn:microsoft.com/office/officeart/2008/layout/AlternatingPictureBlocks"/>
    <dgm:cxn modelId="{7F96ED34-C762-48BD-8D8F-2409525D0019}" srcId="{C7F27333-1FE7-4086-A7DE-329925DC034E}" destId="{810F1DC3-89F0-44D6-90DC-2E51ADFAAEC0}" srcOrd="1" destOrd="0" parTransId="{6A4C2B36-FCE7-418A-9D9A-DC468B727F61}" sibTransId="{235BA2E1-BA43-48A6-AA70-EE967ECBC9C8}"/>
    <dgm:cxn modelId="{109DFC38-5191-496E-8162-3044404220F7}" srcId="{ED9FA172-A777-4777-8348-81CA124ECA84}" destId="{8F8B6F40-B38F-4593-BCE9-277F1541A2A5}" srcOrd="0" destOrd="0" parTransId="{C8DF9EC6-CCE7-4AAF-99E4-87151C3399A7}" sibTransId="{516A89DF-712F-4010-9B21-9A061488A255}"/>
    <dgm:cxn modelId="{CF5EB75F-2593-4681-A8FB-C1D50F0128F6}" srcId="{B86ED7A7-D2C5-4B6F-A1E2-AD6AFFC05693}" destId="{C3541B29-91C8-47F8-B234-F5E3383C11F3}" srcOrd="1" destOrd="0" parTransId="{5976EB3A-8C28-447F-AF51-914888B41F4B}" sibTransId="{D9DBF4A9-AF1B-45D5-9511-C043170AE7AF}"/>
    <dgm:cxn modelId="{16124A65-47D8-44CD-BD62-A7390DF63AF3}" type="presOf" srcId="{847A8A5B-3163-4BC5-B699-B1129C962552}" destId="{D74C2134-E7C2-46D9-AA52-23CF14133AB9}" srcOrd="0" destOrd="1" presId="urn:microsoft.com/office/officeart/2008/layout/AlternatingPictureBlocks"/>
    <dgm:cxn modelId="{A11AC466-F618-47F9-9BF0-AFB1C6E28291}" type="presOf" srcId="{2741DD43-7999-41F7-9276-F3CB22F04732}" destId="{231A4AB0-107B-465F-900D-14C8FBC29832}" srcOrd="0" destOrd="2" presId="urn:microsoft.com/office/officeart/2008/layout/AlternatingPictureBlocks"/>
    <dgm:cxn modelId="{3F808267-F0C3-4F1A-BA4A-50646C34AC82}" srcId="{224F23F6-EC2E-496A-A911-C8E717A4E4C1}" destId="{B86ED7A7-D2C5-4B6F-A1E2-AD6AFFC05693}" srcOrd="1" destOrd="0" parTransId="{15D48292-4DA0-4A29-B892-F2A2DDFFD839}" sibTransId="{FF1FDBCC-E366-4A9E-A600-8DC9115D38FE}"/>
    <dgm:cxn modelId="{25673368-60DE-4233-8FD2-34EEE5ED4695}" type="presOf" srcId="{01354AD3-EE37-41DE-971E-C009501445C6}" destId="{464C867E-150C-4024-9B2C-182C70B60EAE}" srcOrd="0" destOrd="2" presId="urn:microsoft.com/office/officeart/2008/layout/AlternatingPictureBlocks"/>
    <dgm:cxn modelId="{2E658A6C-5C75-47AB-906E-54811C4A802E}" type="presOf" srcId="{ED9FA172-A777-4777-8348-81CA124ECA84}" destId="{464C867E-150C-4024-9B2C-182C70B60EAE}" srcOrd="0" destOrd="0" presId="urn:microsoft.com/office/officeart/2008/layout/AlternatingPictureBlocks"/>
    <dgm:cxn modelId="{15BAF54C-9192-4E02-B659-93E3C4500C94}" type="presOf" srcId="{FC31C907-9B9E-44AC-B497-2876224FABE3}" destId="{5DB1F315-4600-4F83-B56D-B09B95A00D2C}" srcOrd="0" destOrd="1" presId="urn:microsoft.com/office/officeart/2008/layout/AlternatingPictureBlocks"/>
    <dgm:cxn modelId="{1480FD4C-94FD-4DEF-BF71-11DA3B67BCDC}" type="presOf" srcId="{D3FEEE3F-052B-4517-BA82-3644D3113214}" destId="{C83FF090-9871-4241-AA66-69C2ACD38E3A}" srcOrd="0" destOrd="3" presId="urn:microsoft.com/office/officeart/2008/layout/AlternatingPictureBlocks"/>
    <dgm:cxn modelId="{A2E82C71-5FCB-4CED-B227-564B0BE900B9}" srcId="{264A1C72-A384-4CCB-9F04-A54736CDA23C}" destId="{AE1A9D30-67D8-4CB7-BFF2-1B3675782272}" srcOrd="2" destOrd="0" parTransId="{266C0E04-9299-478B-AE4F-1E624A08C552}" sibTransId="{546BFBF4-65DF-4156-A687-CC229A88D302}"/>
    <dgm:cxn modelId="{E9091E53-ECC0-45F9-BFB9-92171BC546C2}" type="presOf" srcId="{264A1C72-A384-4CCB-9F04-A54736CDA23C}" destId="{231A4AB0-107B-465F-900D-14C8FBC29832}" srcOrd="0" destOrd="0" presId="urn:microsoft.com/office/officeart/2008/layout/AlternatingPictureBlocks"/>
    <dgm:cxn modelId="{801A7374-E740-46D5-9D99-DA491EDA4ECD}" type="presOf" srcId="{D35F77E8-B20F-43EC-8E20-E7A82A3F24F6}" destId="{5DB1F315-4600-4F83-B56D-B09B95A00D2C}" srcOrd="0" destOrd="2" presId="urn:microsoft.com/office/officeart/2008/layout/AlternatingPictureBlocks"/>
    <dgm:cxn modelId="{082F5D76-E95B-47BF-A117-3A94063AFBCB}" srcId="{224F23F6-EC2E-496A-A911-C8E717A4E4C1}" destId="{264A1C72-A384-4CCB-9F04-A54736CDA23C}" srcOrd="2" destOrd="0" parTransId="{55B16492-745C-44DA-A10B-E0114AF7C5CD}" sibTransId="{6F4EB310-F978-4AE6-A63A-27EED745F9BD}"/>
    <dgm:cxn modelId="{AA08255A-71F6-48E8-8DCF-F16E1E92EC06}" type="presOf" srcId="{6B34A244-7594-4CAC-BBFF-540F41DE89C3}" destId="{231A4AB0-107B-465F-900D-14C8FBC29832}" srcOrd="0" destOrd="4" presId="urn:microsoft.com/office/officeart/2008/layout/AlternatingPictureBlocks"/>
    <dgm:cxn modelId="{29189783-8DA3-419E-BE16-0480B01AEA5A}" type="presOf" srcId="{01D9AE5A-9D54-48E5-8301-FC83408618BD}" destId="{464C867E-150C-4024-9B2C-182C70B60EAE}" srcOrd="0" destOrd="3" presId="urn:microsoft.com/office/officeart/2008/layout/AlternatingPictureBlocks"/>
    <dgm:cxn modelId="{ACE06289-A7E5-488C-9EA1-579C64028057}" srcId="{264A1C72-A384-4CCB-9F04-A54736CDA23C}" destId="{2741DD43-7999-41F7-9276-F3CB22F04732}" srcOrd="1" destOrd="0" parTransId="{37474738-C8EF-40BF-B190-D9F42594E795}" sibTransId="{4A3E29E0-F307-4DD2-8AA0-8B7F39D74190}"/>
    <dgm:cxn modelId="{69CABD90-EB6E-4797-B907-B9711CF2771C}" type="presOf" srcId="{C7F27333-1FE7-4086-A7DE-329925DC034E}" destId="{D74C2134-E7C2-46D9-AA52-23CF14133AB9}" srcOrd="0" destOrd="0" presId="urn:microsoft.com/office/officeart/2008/layout/AlternatingPictureBlocks"/>
    <dgm:cxn modelId="{65682598-AE70-4A2F-9143-6DF443D0BB0E}" srcId="{ED9FA172-A777-4777-8348-81CA124ECA84}" destId="{01D9AE5A-9D54-48E5-8301-FC83408618BD}" srcOrd="2" destOrd="0" parTransId="{436EAF2C-5ED2-484A-A32B-B48952641B0B}" sibTransId="{6FD44471-ACE5-4D66-A481-E3F2EA6F156B}"/>
    <dgm:cxn modelId="{212673A4-ACFE-42A2-B0EE-265DF39BABB8}" srcId="{224F23F6-EC2E-496A-A911-C8E717A4E4C1}" destId="{ED9FA172-A777-4777-8348-81CA124ECA84}" srcOrd="0" destOrd="0" parTransId="{E09066DA-FF3C-46DA-A5EB-5892A747220A}" sibTransId="{DE9CCDFA-4184-40F6-B451-790BF7F1D48C}"/>
    <dgm:cxn modelId="{4B1A5BA7-2071-4948-8350-071404F11A47}" srcId="{ED9FA172-A777-4777-8348-81CA124ECA84}" destId="{01354AD3-EE37-41DE-971E-C009501445C6}" srcOrd="1" destOrd="0" parTransId="{1799A635-FF8B-47B8-A431-29671E91319A}" sibTransId="{CB7BB729-75C8-40AD-B6C8-7EEE2151CC07}"/>
    <dgm:cxn modelId="{5EE456A9-0013-4D60-891F-27A5235C99CE}" srcId="{052F4669-65F1-4F5A-9284-136C52D1CF74}" destId="{202D952A-4E96-4DD8-8D8D-3924A08656D8}" srcOrd="2" destOrd="0" parTransId="{25683F3D-4CC7-483B-AA87-6F09E16CBD5B}" sibTransId="{94D1FD8C-618B-4312-AAA4-EDE0A46E475A}"/>
    <dgm:cxn modelId="{96CBFDAE-C622-4E1A-9BC3-A017134ABA94}" srcId="{052F4669-65F1-4F5A-9284-136C52D1CF74}" destId="{D35F77E8-B20F-43EC-8E20-E7A82A3F24F6}" srcOrd="1" destOrd="0" parTransId="{E39C15E7-9E1F-4673-A725-188282AD1D5E}" sibTransId="{3D7AF615-D936-4D9D-91BD-1DF85D6D2230}"/>
    <dgm:cxn modelId="{7A2490B5-7DB9-4567-8E17-5794797E1F69}" type="presOf" srcId="{AE1A9D30-67D8-4CB7-BFF2-1B3675782272}" destId="{231A4AB0-107B-465F-900D-14C8FBC29832}" srcOrd="0" destOrd="3" presId="urn:microsoft.com/office/officeart/2008/layout/AlternatingPictureBlocks"/>
    <dgm:cxn modelId="{ABFE6BBB-69BC-499C-9A8C-5EC98C4E1AB6}" type="presOf" srcId="{C3541B29-91C8-47F8-B234-F5E3383C11F3}" destId="{C83FF090-9871-4241-AA66-69C2ACD38E3A}" srcOrd="0" destOrd="2" presId="urn:microsoft.com/office/officeart/2008/layout/AlternatingPictureBlocks"/>
    <dgm:cxn modelId="{B5D74EBF-1307-4607-A767-068839E09C28}" type="presOf" srcId="{224F23F6-EC2E-496A-A911-C8E717A4E4C1}" destId="{8E8DD3FA-2FD1-470A-B84F-E7FF98679609}" srcOrd="0" destOrd="0" presId="urn:microsoft.com/office/officeart/2008/layout/AlternatingPictureBlocks"/>
    <dgm:cxn modelId="{BAE2D4C4-3617-43C9-99CF-C5244F51AFAA}" srcId="{052F4669-65F1-4F5A-9284-136C52D1CF74}" destId="{FC31C907-9B9E-44AC-B497-2876224FABE3}" srcOrd="0" destOrd="0" parTransId="{80B41594-ECFF-4514-8DB9-3AF49EDE9E97}" sibTransId="{1D27B462-E9A2-4395-A599-04F07EB0C1D2}"/>
    <dgm:cxn modelId="{51CFF7C7-3BFA-4298-90C6-1A34B86935CC}" type="presOf" srcId="{202D952A-4E96-4DD8-8D8D-3924A08656D8}" destId="{5DB1F315-4600-4F83-B56D-B09B95A00D2C}" srcOrd="0" destOrd="3" presId="urn:microsoft.com/office/officeart/2008/layout/AlternatingPictureBlocks"/>
    <dgm:cxn modelId="{197F4ACE-6FD4-4CC1-84AB-9763DD5FED3F}" srcId="{B86ED7A7-D2C5-4B6F-A1E2-AD6AFFC05693}" destId="{D3FEEE3F-052B-4517-BA82-3644D3113214}" srcOrd="2" destOrd="0" parTransId="{E0E05089-556C-4295-8583-E20D86752BFE}" sibTransId="{B5A51396-2404-41A5-807E-D09731371569}"/>
    <dgm:cxn modelId="{FFBD1CCF-1BF5-4AD4-8787-CEB66B3298F9}" srcId="{264A1C72-A384-4CCB-9F04-A54736CDA23C}" destId="{B053455B-F292-4992-B920-FD326CB765D9}" srcOrd="0" destOrd="0" parTransId="{D9B5D754-7B01-4137-9B8E-98CD6A64078D}" sibTransId="{1F50B525-5E63-42AE-BDE8-F35FB44FF711}"/>
    <dgm:cxn modelId="{C03BDFDC-D1B2-4C6E-A3D4-8E565779B63B}" srcId="{224F23F6-EC2E-496A-A911-C8E717A4E4C1}" destId="{C7F27333-1FE7-4086-A7DE-329925DC034E}" srcOrd="4" destOrd="0" parTransId="{99DABE9E-FEE9-46F5-9F56-6B56CF801891}" sibTransId="{C05C7374-02FE-47B5-BB0B-28D21C992EAC}"/>
    <dgm:cxn modelId="{ED5908E4-E218-4E44-8C8A-9D3C317E04F7}" srcId="{264A1C72-A384-4CCB-9F04-A54736CDA23C}" destId="{2919AEEA-CCF3-4122-A1A2-0053730DCA21}" srcOrd="4" destOrd="0" parTransId="{9FB6EA66-2B86-45DB-865E-C138DADBB1DE}" sibTransId="{3E258EDC-8676-4A72-B07C-26BE8AB6DB77}"/>
    <dgm:cxn modelId="{7A0EFAE6-677A-4943-AB71-D82E8017CB82}" type="presOf" srcId="{052F4669-65F1-4F5A-9284-136C52D1CF74}" destId="{5DB1F315-4600-4F83-B56D-B09B95A00D2C}" srcOrd="0" destOrd="0" presId="urn:microsoft.com/office/officeart/2008/layout/AlternatingPictureBlocks"/>
    <dgm:cxn modelId="{86815AE8-EC27-4141-98A3-085E58AA6D00}" type="presOf" srcId="{810F1DC3-89F0-44D6-90DC-2E51ADFAAEC0}" destId="{D74C2134-E7C2-46D9-AA52-23CF14133AB9}" srcOrd="0" destOrd="2" presId="urn:microsoft.com/office/officeart/2008/layout/AlternatingPictureBlocks"/>
    <dgm:cxn modelId="{D69FC1F0-7B96-458B-A071-8D529007257F}" srcId="{C7F27333-1FE7-4086-A7DE-329925DC034E}" destId="{847A8A5B-3163-4BC5-B699-B1129C962552}" srcOrd="0" destOrd="0" parTransId="{D600A7FF-CE08-40C8-BF35-438627B4492A}" sibTransId="{F821DB9D-72BA-4B0A-8297-5ABB6088D14E}"/>
    <dgm:cxn modelId="{92D347FF-B2C6-4877-8A4E-40EA47968AC4}" type="presOf" srcId="{8F8B6F40-B38F-4593-BCE9-277F1541A2A5}" destId="{464C867E-150C-4024-9B2C-182C70B60EAE}" srcOrd="0" destOrd="1" presId="urn:microsoft.com/office/officeart/2008/layout/AlternatingPictureBlocks"/>
    <dgm:cxn modelId="{87092150-564A-417B-BD23-5FD368DF73E9}" type="presParOf" srcId="{8E8DD3FA-2FD1-470A-B84F-E7FF98679609}" destId="{E041C686-53AA-43FC-9588-9812BF52AE1C}" srcOrd="0" destOrd="0" presId="urn:microsoft.com/office/officeart/2008/layout/AlternatingPictureBlocks"/>
    <dgm:cxn modelId="{EC2E6ED3-9A6D-4A46-A35C-61AB7BA8BC60}" type="presParOf" srcId="{E041C686-53AA-43FC-9588-9812BF52AE1C}" destId="{464C867E-150C-4024-9B2C-182C70B60EAE}" srcOrd="0" destOrd="0" presId="urn:microsoft.com/office/officeart/2008/layout/AlternatingPictureBlocks"/>
    <dgm:cxn modelId="{676F8AF5-F3AA-416A-B796-DBCEC3429A87}" type="presParOf" srcId="{E041C686-53AA-43FC-9588-9812BF52AE1C}" destId="{D5AD1B43-05B6-44FC-8185-AF4C970E86F0}" srcOrd="1" destOrd="0" presId="urn:microsoft.com/office/officeart/2008/layout/AlternatingPictureBlocks"/>
    <dgm:cxn modelId="{BC6E100A-7599-41ED-A412-CECD7EB4C574}" type="presParOf" srcId="{8E8DD3FA-2FD1-470A-B84F-E7FF98679609}" destId="{8167CE0A-7DF5-45F0-82C1-B65041051763}" srcOrd="1" destOrd="0" presId="urn:microsoft.com/office/officeart/2008/layout/AlternatingPictureBlocks"/>
    <dgm:cxn modelId="{CE5B9724-E302-4797-98D0-7B47F755CFA5}" type="presParOf" srcId="{8E8DD3FA-2FD1-470A-B84F-E7FF98679609}" destId="{AA3D1EDA-C3A3-4EE0-B33E-8DD807B4DF65}" srcOrd="2" destOrd="0" presId="urn:microsoft.com/office/officeart/2008/layout/AlternatingPictureBlocks"/>
    <dgm:cxn modelId="{8BF3CC8E-55CC-4395-91CE-6FCFFFDEDE67}" type="presParOf" srcId="{AA3D1EDA-C3A3-4EE0-B33E-8DD807B4DF65}" destId="{C83FF090-9871-4241-AA66-69C2ACD38E3A}" srcOrd="0" destOrd="0" presId="urn:microsoft.com/office/officeart/2008/layout/AlternatingPictureBlocks"/>
    <dgm:cxn modelId="{D38BA32A-6DCB-4E35-A5AC-5FF4808076D5}" type="presParOf" srcId="{AA3D1EDA-C3A3-4EE0-B33E-8DD807B4DF65}" destId="{F8B349A9-929D-4CCE-AE47-22D65C095B90}" srcOrd="1" destOrd="0" presId="urn:microsoft.com/office/officeart/2008/layout/AlternatingPictureBlocks"/>
    <dgm:cxn modelId="{D7F1D89B-118C-496A-A692-BFA1FAB00357}" type="presParOf" srcId="{8E8DD3FA-2FD1-470A-B84F-E7FF98679609}" destId="{A289ECA7-5AC0-48FA-8FE9-0C6D3F0F88BC}" srcOrd="3" destOrd="0" presId="urn:microsoft.com/office/officeart/2008/layout/AlternatingPictureBlocks"/>
    <dgm:cxn modelId="{760326B2-068C-4FF3-BCC7-02C328B17151}" type="presParOf" srcId="{8E8DD3FA-2FD1-470A-B84F-E7FF98679609}" destId="{0D41ACFF-BA77-48A2-BB97-182628CBACBF}" srcOrd="4" destOrd="0" presId="urn:microsoft.com/office/officeart/2008/layout/AlternatingPictureBlocks"/>
    <dgm:cxn modelId="{53A3FD8B-6E89-4E66-BF88-B854CFD1F6CF}" type="presParOf" srcId="{0D41ACFF-BA77-48A2-BB97-182628CBACBF}" destId="{231A4AB0-107B-465F-900D-14C8FBC29832}" srcOrd="0" destOrd="0" presId="urn:microsoft.com/office/officeart/2008/layout/AlternatingPictureBlocks"/>
    <dgm:cxn modelId="{3E2EE806-F550-4777-8B19-4608E99049D2}" type="presParOf" srcId="{0D41ACFF-BA77-48A2-BB97-182628CBACBF}" destId="{B266B8A7-5007-44B4-B220-BFE9A30FDF46}" srcOrd="1" destOrd="0" presId="urn:microsoft.com/office/officeart/2008/layout/AlternatingPictureBlocks"/>
    <dgm:cxn modelId="{105F39DA-37D6-4DF0-9F2B-EE754BC84CAF}" type="presParOf" srcId="{8E8DD3FA-2FD1-470A-B84F-E7FF98679609}" destId="{540A209B-0F7A-4B4D-9021-FA2DADCD2F03}" srcOrd="5" destOrd="0" presId="urn:microsoft.com/office/officeart/2008/layout/AlternatingPictureBlocks"/>
    <dgm:cxn modelId="{21EC09F1-6731-4E4C-941B-A989F6B1C828}" type="presParOf" srcId="{8E8DD3FA-2FD1-470A-B84F-E7FF98679609}" destId="{B4055F77-1351-4413-BE07-06C91AE9AA74}" srcOrd="6" destOrd="0" presId="urn:microsoft.com/office/officeart/2008/layout/AlternatingPictureBlocks"/>
    <dgm:cxn modelId="{DC25CA89-927F-4BAF-8028-70F5515AAB24}" type="presParOf" srcId="{B4055F77-1351-4413-BE07-06C91AE9AA74}" destId="{5DB1F315-4600-4F83-B56D-B09B95A00D2C}" srcOrd="0" destOrd="0" presId="urn:microsoft.com/office/officeart/2008/layout/AlternatingPictureBlocks"/>
    <dgm:cxn modelId="{1D9CD456-82C8-4C7B-88E4-A46E45B69196}" type="presParOf" srcId="{B4055F77-1351-4413-BE07-06C91AE9AA74}" destId="{17332499-5AFF-4928-A28E-0F5E60BF7735}" srcOrd="1" destOrd="0" presId="urn:microsoft.com/office/officeart/2008/layout/AlternatingPictureBlocks"/>
    <dgm:cxn modelId="{B8E7313A-27CC-4001-9E1D-AF7EAE797351}" type="presParOf" srcId="{8E8DD3FA-2FD1-470A-B84F-E7FF98679609}" destId="{CC979A4F-1A72-40DE-BF47-5F0BBD23A0A3}" srcOrd="7" destOrd="0" presId="urn:microsoft.com/office/officeart/2008/layout/AlternatingPictureBlocks"/>
    <dgm:cxn modelId="{9E79A855-274E-4503-B7E4-DD6B05295E0C}" type="presParOf" srcId="{8E8DD3FA-2FD1-470A-B84F-E7FF98679609}" destId="{2AB23633-8AA6-47C1-977E-725DD57296AE}" srcOrd="8" destOrd="0" presId="urn:microsoft.com/office/officeart/2008/layout/AlternatingPictureBlocks"/>
    <dgm:cxn modelId="{00745FB8-4615-48D7-8504-151304ED1DDF}" type="presParOf" srcId="{2AB23633-8AA6-47C1-977E-725DD57296AE}" destId="{D74C2134-E7C2-46D9-AA52-23CF14133AB9}" srcOrd="0" destOrd="0" presId="urn:microsoft.com/office/officeart/2008/layout/AlternatingPictureBlocks"/>
    <dgm:cxn modelId="{10991624-4E94-47F4-9EC7-34EDF95515BC}" type="presParOf" srcId="{2AB23633-8AA6-47C1-977E-725DD57296AE}" destId="{1C762622-12D0-4E1E-97CF-DB3D96721CF9}" srcOrd="1" destOrd="0" presId="urn:microsoft.com/office/officeart/2008/layout/AlternatingPictureBlock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C2DB87-F39C-4DFD-825A-BA742EFDBF24}">
      <dsp:nvSpPr>
        <dsp:cNvPr id="0" name=""/>
        <dsp:cNvSpPr/>
      </dsp:nvSpPr>
      <dsp:spPr>
        <a:xfrm>
          <a:off x="6492612" y="2899504"/>
          <a:ext cx="6018012" cy="181215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 val="73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Команды </a:t>
          </a:r>
          <a:r>
            <a:rPr lang="ru-RU" sz="1800" kern="1200" dirty="0" err="1"/>
            <a:t>обьединяют</a:t>
          </a:r>
          <a:r>
            <a:rPr lang="ru-RU" sz="1800" kern="1200" dirty="0"/>
            <a:t> </a:t>
          </a:r>
          <a:r>
            <a:rPr lang="ru-RU" sz="1800" b="0" i="0" kern="1200" dirty="0"/>
            <a:t> людей, контент и средства по проектам или отделам</a:t>
          </a:r>
          <a:endParaRPr lang="uk-UA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b="0" i="0" kern="1200" dirty="0"/>
            <a:t>Каналы это выделенные разделы / беседы по темам внутри команд</a:t>
          </a:r>
          <a:endParaRPr lang="uk-UA" sz="1800" kern="1200" dirty="0"/>
        </a:p>
      </dsp:txBody>
      <dsp:txXfrm>
        <a:off x="8337822" y="3392351"/>
        <a:ext cx="4132994" cy="1279503"/>
      </dsp:txXfrm>
    </dsp:sp>
    <dsp:sp modelId="{6DB8B8EC-5BF5-4E93-943B-AFA7B6465FC6}">
      <dsp:nvSpPr>
        <dsp:cNvPr id="0" name=""/>
        <dsp:cNvSpPr/>
      </dsp:nvSpPr>
      <dsp:spPr>
        <a:xfrm>
          <a:off x="890494" y="2830316"/>
          <a:ext cx="5187033" cy="184349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 val="73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Синхронизация с </a:t>
          </a:r>
          <a:r>
            <a:rPr lang="en-US" sz="1800" kern="1200" dirty="0"/>
            <a:t>Outlook</a:t>
          </a:r>
          <a:endParaRPr lang="uk-UA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Планирование встреч</a:t>
          </a:r>
          <a:endParaRPr lang="uk-UA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Изменение представления календаря</a:t>
          </a:r>
          <a:endParaRPr lang="uk-UA" sz="1800" kern="1200" dirty="0"/>
        </a:p>
      </dsp:txBody>
      <dsp:txXfrm>
        <a:off x="930990" y="3331686"/>
        <a:ext cx="3549931" cy="1301630"/>
      </dsp:txXfrm>
    </dsp:sp>
    <dsp:sp modelId="{76B82EB2-88BD-4D94-86E3-7CBCB9C559DA}">
      <dsp:nvSpPr>
        <dsp:cNvPr id="0" name=""/>
        <dsp:cNvSpPr/>
      </dsp:nvSpPr>
      <dsp:spPr>
        <a:xfrm>
          <a:off x="6811704" y="6"/>
          <a:ext cx="5743128" cy="202546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 val="73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Чат</a:t>
          </a:r>
          <a:endParaRPr lang="uk-UA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Голосовые звонки</a:t>
          </a:r>
          <a:endParaRPr lang="uk-UA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Видеосвязь</a:t>
          </a:r>
          <a:endParaRPr lang="uk-UA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Конференции</a:t>
          </a:r>
          <a:endParaRPr lang="uk-UA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Совместное редактирование документов</a:t>
          </a:r>
          <a:endParaRPr lang="uk-UA" sz="1800" kern="1200" dirty="0"/>
        </a:p>
      </dsp:txBody>
      <dsp:txXfrm>
        <a:off x="8579135" y="44499"/>
        <a:ext cx="3931204" cy="1430110"/>
      </dsp:txXfrm>
    </dsp:sp>
    <dsp:sp modelId="{710D3967-5A9B-487F-91A8-AFF25B8EBC06}">
      <dsp:nvSpPr>
        <dsp:cNvPr id="0" name=""/>
        <dsp:cNvSpPr/>
      </dsp:nvSpPr>
      <dsp:spPr>
        <a:xfrm>
          <a:off x="901361" y="27206"/>
          <a:ext cx="5076052" cy="2057129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 val="73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Поиск</a:t>
          </a:r>
          <a:endParaRPr lang="uk-UA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Добавление</a:t>
          </a:r>
          <a:endParaRPr lang="uk-UA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Личные приложения</a:t>
          </a:r>
          <a:endParaRPr lang="uk-UA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Приложения групп</a:t>
          </a:r>
          <a:endParaRPr lang="uk-UA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800" kern="1200" dirty="0"/>
            <a:t>Настраиваемые приложения</a:t>
          </a:r>
          <a:endParaRPr lang="uk-UA" sz="1800" kern="1200" dirty="0"/>
        </a:p>
      </dsp:txBody>
      <dsp:txXfrm>
        <a:off x="946549" y="72394"/>
        <a:ext cx="3462860" cy="1452471"/>
      </dsp:txXfrm>
    </dsp:sp>
    <dsp:sp modelId="{23C4BF44-49FB-4C91-88E4-9093EED93A98}">
      <dsp:nvSpPr>
        <dsp:cNvPr id="0" name=""/>
        <dsp:cNvSpPr/>
      </dsp:nvSpPr>
      <dsp:spPr>
        <a:xfrm>
          <a:off x="4035135" y="317608"/>
          <a:ext cx="2209853" cy="2209853"/>
        </a:xfrm>
        <a:prstGeom prst="pieWedge">
          <a:avLst/>
        </a:prstGeom>
        <a:solidFill>
          <a:schemeClr val="accent1">
            <a:hueOff val="0"/>
            <a:satOff val="0"/>
            <a:lumOff val="0"/>
            <a:alpha val="73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Apps </a:t>
          </a:r>
          <a:r>
            <a:rPr lang="ru-RU" sz="2000" b="1" kern="1200" dirty="0"/>
            <a:t>Приложения</a:t>
          </a:r>
          <a:endParaRPr lang="uk-UA" sz="2000" b="1" kern="1200" dirty="0"/>
        </a:p>
      </dsp:txBody>
      <dsp:txXfrm>
        <a:off x="4682386" y="964859"/>
        <a:ext cx="1562602" cy="1562602"/>
      </dsp:txXfrm>
    </dsp:sp>
    <dsp:sp modelId="{CC06A5F5-1F0B-4E85-977F-9D7C5F5E55C3}">
      <dsp:nvSpPr>
        <dsp:cNvPr id="0" name=""/>
        <dsp:cNvSpPr/>
      </dsp:nvSpPr>
      <dsp:spPr>
        <a:xfrm rot="5400000">
          <a:off x="6347060" y="317608"/>
          <a:ext cx="2209853" cy="2209853"/>
        </a:xfrm>
        <a:prstGeom prst="pieWedge">
          <a:avLst/>
        </a:prstGeom>
        <a:solidFill>
          <a:schemeClr val="accent1">
            <a:hueOff val="0"/>
            <a:satOff val="0"/>
            <a:lumOff val="0"/>
            <a:alpha val="73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b="1" kern="1200" dirty="0"/>
            <a:t>Общение</a:t>
          </a:r>
          <a:endParaRPr lang="uk-UA" sz="2000" b="1" kern="1200" dirty="0"/>
        </a:p>
      </dsp:txBody>
      <dsp:txXfrm rot="-5400000">
        <a:off x="6347060" y="964859"/>
        <a:ext cx="1562602" cy="1562602"/>
      </dsp:txXfrm>
    </dsp:sp>
    <dsp:sp modelId="{42E2856E-4469-4BE6-8B2C-09485D7FFEC9}">
      <dsp:nvSpPr>
        <dsp:cNvPr id="0" name=""/>
        <dsp:cNvSpPr/>
      </dsp:nvSpPr>
      <dsp:spPr>
        <a:xfrm rot="10800000">
          <a:off x="6347060" y="2629533"/>
          <a:ext cx="2209853" cy="2209853"/>
        </a:xfrm>
        <a:prstGeom prst="pieWedge">
          <a:avLst/>
        </a:prstGeom>
        <a:solidFill>
          <a:schemeClr val="accent1">
            <a:hueOff val="0"/>
            <a:satOff val="0"/>
            <a:lumOff val="0"/>
            <a:alpha val="73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b="1" kern="1200" dirty="0"/>
            <a:t>Команды</a:t>
          </a:r>
          <a:r>
            <a:rPr lang="en-US" sz="2000" b="1" kern="1200" dirty="0"/>
            <a:t> Teams</a:t>
          </a:r>
          <a:endParaRPr lang="uk-UA" sz="2000" b="1" kern="1200" dirty="0"/>
        </a:p>
      </dsp:txBody>
      <dsp:txXfrm rot="10800000">
        <a:off x="6347060" y="2629533"/>
        <a:ext cx="1562602" cy="1562602"/>
      </dsp:txXfrm>
    </dsp:sp>
    <dsp:sp modelId="{5567047B-24B3-44B1-96CC-E21B9ADE9783}">
      <dsp:nvSpPr>
        <dsp:cNvPr id="0" name=""/>
        <dsp:cNvSpPr/>
      </dsp:nvSpPr>
      <dsp:spPr>
        <a:xfrm rot="16200000">
          <a:off x="4035135" y="2629533"/>
          <a:ext cx="2209853" cy="2209853"/>
        </a:xfrm>
        <a:prstGeom prst="pieWedge">
          <a:avLst/>
        </a:prstGeom>
        <a:solidFill>
          <a:schemeClr val="accent1">
            <a:hueOff val="0"/>
            <a:satOff val="0"/>
            <a:lumOff val="0"/>
            <a:alpha val="73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b="1" kern="1200" dirty="0"/>
            <a:t>Календарь</a:t>
          </a:r>
          <a:endParaRPr lang="uk-UA" sz="2000" b="1" kern="1200" dirty="0"/>
        </a:p>
      </dsp:txBody>
      <dsp:txXfrm rot="5400000">
        <a:off x="4682386" y="2629533"/>
        <a:ext cx="1562602" cy="1562602"/>
      </dsp:txXfrm>
    </dsp:sp>
    <dsp:sp modelId="{05465AF4-D323-41FE-9516-5570F2253585}">
      <dsp:nvSpPr>
        <dsp:cNvPr id="0" name=""/>
        <dsp:cNvSpPr/>
      </dsp:nvSpPr>
      <dsp:spPr>
        <a:xfrm>
          <a:off x="5914531" y="2119174"/>
          <a:ext cx="762986" cy="663466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EDCDC2-FFC4-4108-B19F-DD645A8AAE51}">
      <dsp:nvSpPr>
        <dsp:cNvPr id="0" name=""/>
        <dsp:cNvSpPr/>
      </dsp:nvSpPr>
      <dsp:spPr>
        <a:xfrm rot="10800000">
          <a:off x="5914531" y="2374354"/>
          <a:ext cx="762986" cy="663466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4C867E-150C-4024-9B2C-182C70B60EAE}">
      <dsp:nvSpPr>
        <dsp:cNvPr id="0" name=""/>
        <dsp:cNvSpPr/>
      </dsp:nvSpPr>
      <dsp:spPr>
        <a:xfrm>
          <a:off x="1178015" y="0"/>
          <a:ext cx="10257422" cy="958267"/>
        </a:xfrm>
        <a:prstGeom prst="rect">
          <a:avLst/>
        </a:prstGeom>
        <a:solidFill>
          <a:schemeClr val="accent1">
            <a:hueOff val="0"/>
            <a:satOff val="0"/>
            <a:lumOff val="0"/>
            <a:alpha val="73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u="none" kern="1200" dirty="0"/>
            <a:t>#1 </a:t>
          </a:r>
          <a:r>
            <a:rPr lang="ru-RU" sz="1600" b="1" i="0" u="none" kern="1200" dirty="0"/>
            <a:t>Менеджеры (10-15 встреч в день) 25% ЦА</a:t>
          </a:r>
          <a:endParaRPr lang="uk-UA" sz="16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u="none" kern="1200" dirty="0"/>
            <a:t> </a:t>
          </a:r>
          <a:r>
            <a:rPr lang="ru-RU" sz="1100" b="0" i="0" u="none" kern="1200" dirty="0" err="1"/>
            <a:t>Проактивные</a:t>
          </a:r>
          <a:r>
            <a:rPr lang="ru-RU" sz="1100" b="0" i="0" u="none" kern="1200" dirty="0"/>
            <a:t> пользователи, всегда ищут возможность как оптимизировать время на любую задачу и решить ее самым эффективным способом</a:t>
          </a:r>
          <a:endParaRPr lang="uk-UA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u="none" kern="1200" dirty="0"/>
            <a:t> </a:t>
          </a:r>
          <a:r>
            <a:rPr lang="ru-RU" sz="1100" b="0" i="0" u="none" kern="1200" dirty="0"/>
            <a:t>Это предприниматели, руководители среднего звена в больших корпорациях, менеджеры продаж</a:t>
          </a:r>
          <a:endParaRPr lang="uk-UA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u="none" kern="1200" dirty="0"/>
            <a:t> </a:t>
          </a:r>
          <a:r>
            <a:rPr lang="ru-RU" sz="1100" b="0" i="0" u="none" kern="1200" dirty="0"/>
            <a:t>90% рабочего времени занимают встречи с другими сотрудниками компании или представителями внешних организаций, которые часто территориально разрознены</a:t>
          </a:r>
          <a:endParaRPr lang="uk-UA" sz="1100" kern="1200" dirty="0"/>
        </a:p>
      </dsp:txBody>
      <dsp:txXfrm>
        <a:off x="1178015" y="0"/>
        <a:ext cx="10257422" cy="958267"/>
      </dsp:txXfrm>
    </dsp:sp>
    <dsp:sp modelId="{D5AD1B43-05B6-44FC-8185-AF4C970E86F0}">
      <dsp:nvSpPr>
        <dsp:cNvPr id="0" name=""/>
        <dsp:cNvSpPr/>
      </dsp:nvSpPr>
      <dsp:spPr>
        <a:xfrm>
          <a:off x="75967" y="0"/>
          <a:ext cx="948684" cy="95826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l="-1000" r="-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3FF090-9871-4241-AA66-69C2ACD38E3A}">
      <dsp:nvSpPr>
        <dsp:cNvPr id="0" name=""/>
        <dsp:cNvSpPr/>
      </dsp:nvSpPr>
      <dsp:spPr>
        <a:xfrm>
          <a:off x="54422" y="1076322"/>
          <a:ext cx="10325115" cy="958267"/>
        </a:xfrm>
        <a:prstGeom prst="rect">
          <a:avLst/>
        </a:prstGeom>
        <a:solidFill>
          <a:schemeClr val="accent1">
            <a:hueOff val="0"/>
            <a:satOff val="0"/>
            <a:lumOff val="0"/>
            <a:alpha val="73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u="none" kern="1200" dirty="0"/>
            <a:t>#2 </a:t>
          </a:r>
          <a:r>
            <a:rPr lang="ru-RU" sz="1600" b="1" i="0" u="none" kern="1200" dirty="0"/>
            <a:t>Для личных целей (5-7 раз в неделю) 10% ЦА</a:t>
          </a:r>
          <a:endParaRPr lang="uk-UA" sz="16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u="none" kern="1200" dirty="0"/>
            <a:t> </a:t>
          </a:r>
          <a:r>
            <a:rPr lang="ru-RU" sz="1100" b="0" i="0" u="none" kern="1200" dirty="0"/>
            <a:t>Группа пользователей, для которых онлайн встречи являются необходимым инструментом связи с родными и близкими</a:t>
          </a:r>
          <a:endParaRPr lang="uk-UA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 </a:t>
          </a:r>
          <a:r>
            <a:rPr lang="ru-RU" sz="1100" kern="1200" dirty="0"/>
            <a:t>Это студенты, которые учатся за границей,  специалисты работающие за границей, их близкие дома</a:t>
          </a:r>
          <a:endParaRPr lang="uk-UA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100" b="0" i="0" u="none" kern="1200" dirty="0"/>
            <a:t> </a:t>
          </a:r>
          <a:r>
            <a:rPr lang="ru-RU" sz="1100" b="0" i="0" u="none" kern="1200" dirty="0"/>
            <a:t>Не используют весь функционал, поэтому важно, чтобы базовый функционал был выделен (например, большие кнопки “позвонить сейчас по видео”)</a:t>
          </a:r>
          <a:endParaRPr lang="uk-UA" sz="1100" kern="1200" dirty="0"/>
        </a:p>
      </dsp:txBody>
      <dsp:txXfrm>
        <a:off x="54422" y="1076322"/>
        <a:ext cx="10325115" cy="958267"/>
      </dsp:txXfrm>
    </dsp:sp>
    <dsp:sp modelId="{F8B349A9-929D-4CCE-AE47-22D65C095B90}">
      <dsp:nvSpPr>
        <dsp:cNvPr id="0" name=""/>
        <dsp:cNvSpPr/>
      </dsp:nvSpPr>
      <dsp:spPr>
        <a:xfrm>
          <a:off x="10503901" y="1065446"/>
          <a:ext cx="948684" cy="95826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l="-1000" r="-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1A4AB0-107B-465F-900D-14C8FBC29832}">
      <dsp:nvSpPr>
        <dsp:cNvPr id="0" name=""/>
        <dsp:cNvSpPr/>
      </dsp:nvSpPr>
      <dsp:spPr>
        <a:xfrm>
          <a:off x="1153830" y="2116502"/>
          <a:ext cx="10303377" cy="958267"/>
        </a:xfrm>
        <a:prstGeom prst="rect">
          <a:avLst/>
        </a:prstGeom>
        <a:solidFill>
          <a:schemeClr val="accent1">
            <a:hueOff val="0"/>
            <a:satOff val="0"/>
            <a:lumOff val="0"/>
            <a:alpha val="73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u="none" kern="1200" dirty="0"/>
            <a:t>#3 </a:t>
          </a:r>
          <a:r>
            <a:rPr lang="ru-RU" sz="1600" b="1" i="0" u="none" kern="1200" dirty="0"/>
            <a:t>Специалисты (2-3 раза в неделю) 30% ЦА</a:t>
          </a:r>
          <a:endParaRPr lang="uk-UA" sz="16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  </a:t>
          </a:r>
          <a:r>
            <a:rPr lang="ru-RU" sz="900" kern="1200" dirty="0"/>
            <a:t>У</a:t>
          </a:r>
          <a:r>
            <a:rPr lang="ru-RU" sz="900" b="0" i="0" u="none" kern="1200" dirty="0"/>
            <a:t>зкопрофильные специалисты, операторы, наемные работники, которым изредка по работе необходимо провести онлайн встречу</a:t>
          </a:r>
          <a:endParaRPr lang="uk-UA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900" kern="1200" dirty="0"/>
            <a:t> </a:t>
          </a:r>
          <a:r>
            <a:rPr lang="ru-RU" sz="900" b="0" i="0" u="none" kern="1200" dirty="0"/>
            <a:t>Они не являются продвинутыми пользователями, как представители первой группы, и в то же время для них важен не только базовой функционал в отличии от представителей второй группы</a:t>
          </a:r>
          <a:endParaRPr lang="uk-UA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900" kern="1200" dirty="0"/>
            <a:t> </a:t>
          </a:r>
          <a:r>
            <a:rPr lang="ru-RU" sz="900" b="0" i="0" u="none" kern="1200" dirty="0"/>
            <a:t>Для них важно быстро созвониться и решить рабочий вопрос, поэтому необходима именно </a:t>
          </a:r>
          <a:r>
            <a:rPr lang="ru-RU" sz="900" b="0" i="0" u="none" kern="1200" dirty="0" err="1"/>
            <a:t>видеовстреча</a:t>
          </a:r>
          <a:r>
            <a:rPr lang="ru-RU" sz="900" b="0" i="0" u="none" kern="1200" dirty="0"/>
            <a:t>, поскольку в почтовой переписке это решалось бы долго</a:t>
          </a:r>
          <a:endParaRPr lang="uk-UA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uk-UA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uk-UA" sz="900" kern="1200"/>
        </a:p>
      </dsp:txBody>
      <dsp:txXfrm>
        <a:off x="1153830" y="2116502"/>
        <a:ext cx="10303377" cy="958267"/>
      </dsp:txXfrm>
    </dsp:sp>
    <dsp:sp modelId="{B266B8A7-5007-44B4-B220-BFE9A30FDF46}">
      <dsp:nvSpPr>
        <dsp:cNvPr id="0" name=""/>
        <dsp:cNvSpPr/>
      </dsp:nvSpPr>
      <dsp:spPr>
        <a:xfrm>
          <a:off x="33409" y="2116502"/>
          <a:ext cx="948684" cy="95826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l="-1000" r="-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B1F315-4600-4F83-B56D-B09B95A00D2C}">
      <dsp:nvSpPr>
        <dsp:cNvPr id="0" name=""/>
        <dsp:cNvSpPr/>
      </dsp:nvSpPr>
      <dsp:spPr>
        <a:xfrm>
          <a:off x="0" y="3184501"/>
          <a:ext cx="10433955" cy="924402"/>
        </a:xfrm>
        <a:prstGeom prst="rect">
          <a:avLst/>
        </a:prstGeom>
        <a:solidFill>
          <a:schemeClr val="accent1">
            <a:hueOff val="0"/>
            <a:satOff val="0"/>
            <a:lumOff val="0"/>
            <a:alpha val="73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u="none" kern="1200" dirty="0"/>
            <a:t>#4 </a:t>
          </a:r>
          <a:r>
            <a:rPr lang="ru-RU" sz="1600" b="1" i="0" u="none" kern="1200" dirty="0"/>
            <a:t>Учеба (5-7 раз в неделю) 15% ЦА</a:t>
          </a:r>
          <a:endParaRPr lang="uk-UA" sz="1600" b="1" i="0" u="none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i="0" u="none" kern="1200" dirty="0">
              <a:solidFill>
                <a:prstClr val="white"/>
              </a:solidFill>
              <a:latin typeface="Calibri (Body)"/>
              <a:ea typeface="+mn-ea"/>
              <a:cs typeface="Calibri" panose="020F0502020204030204" pitchFamily="34" charset="0"/>
            </a:rPr>
            <a:t> </a:t>
          </a:r>
          <a:r>
            <a:rPr lang="ru-RU" sz="1100" b="0" i="0" u="none" kern="1200" dirty="0"/>
            <a:t>Это студенты, школьники, а также уже взрослые люди, которые занимаются  дистанционным обучением. Также это участники разнообразных профильных онлайн конференций,  поскольку являются участниками массового онлайн события с целью получения новой информации</a:t>
          </a:r>
          <a:endParaRPr lang="uk-UA" sz="1100" b="1" i="0" u="none" kern="1200" dirty="0">
            <a:solidFill>
              <a:prstClr val="white"/>
            </a:solidFill>
            <a:latin typeface="Calibri (Body)"/>
            <a:ea typeface="+mn-ea"/>
            <a:cs typeface="Calibri" panose="020F0502020204030204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i="0" u="none" kern="1200" dirty="0">
              <a:solidFill>
                <a:prstClr val="white"/>
              </a:solidFill>
              <a:latin typeface="Calibri (Body)"/>
              <a:ea typeface="+mn-ea"/>
              <a:cs typeface="Calibri" panose="020F0502020204030204" pitchFamily="34" charset="0"/>
            </a:rPr>
            <a:t> </a:t>
          </a:r>
          <a:r>
            <a:rPr lang="ru-RU" sz="1100" b="0" i="0" u="none" kern="1200" dirty="0">
              <a:solidFill>
                <a:prstClr val="white"/>
              </a:solidFill>
              <a:latin typeface="Calibri (Body)"/>
              <a:ea typeface="+mn-ea"/>
              <a:cs typeface="Calibri" panose="020F0502020204030204" pitchFamily="34" charset="0"/>
            </a:rPr>
            <a:t>И</a:t>
          </a:r>
          <a:r>
            <a:rPr lang="ru-RU" sz="1100" b="0" i="0" u="none" kern="1200" dirty="0"/>
            <a:t>спользуют для учебы функционал массовых онлайн мероприятий как участники</a:t>
          </a:r>
          <a:endParaRPr lang="uk-UA" sz="1100" b="1" i="0" u="none" kern="1200" dirty="0">
            <a:solidFill>
              <a:prstClr val="white"/>
            </a:solidFill>
            <a:latin typeface="Calibri (Body)"/>
            <a:ea typeface="+mn-ea"/>
            <a:cs typeface="Calibri" panose="020F0502020204030204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uk-UA" sz="1100" b="1" i="0" u="none" kern="1200" dirty="0">
            <a:solidFill>
              <a:prstClr val="white"/>
            </a:solidFill>
            <a:latin typeface="Calibri (Body)"/>
            <a:ea typeface="+mn-ea"/>
            <a:cs typeface="Calibri" panose="020F0502020204030204" pitchFamily="34" charset="0"/>
          </a:endParaRPr>
        </a:p>
      </dsp:txBody>
      <dsp:txXfrm>
        <a:off x="0" y="3184501"/>
        <a:ext cx="10433955" cy="924402"/>
      </dsp:txXfrm>
    </dsp:sp>
    <dsp:sp modelId="{17332499-5AFF-4928-A28E-0F5E60BF7735}">
      <dsp:nvSpPr>
        <dsp:cNvPr id="0" name=""/>
        <dsp:cNvSpPr/>
      </dsp:nvSpPr>
      <dsp:spPr>
        <a:xfrm>
          <a:off x="10519412" y="3156682"/>
          <a:ext cx="948684" cy="95826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l="-1000" r="-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4C2134-E7C2-46D9-AA52-23CF14133AB9}">
      <dsp:nvSpPr>
        <dsp:cNvPr id="0" name=""/>
        <dsp:cNvSpPr/>
      </dsp:nvSpPr>
      <dsp:spPr>
        <a:xfrm>
          <a:off x="1077704" y="4218634"/>
          <a:ext cx="10357744" cy="958267"/>
        </a:xfrm>
        <a:prstGeom prst="rect">
          <a:avLst/>
        </a:prstGeom>
        <a:solidFill>
          <a:schemeClr val="accent1">
            <a:hueOff val="0"/>
            <a:satOff val="0"/>
            <a:lumOff val="0"/>
            <a:alpha val="73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u="none" kern="1200" dirty="0"/>
            <a:t>#5 </a:t>
          </a:r>
          <a:r>
            <a:rPr lang="ru-RU" sz="1600" b="1" i="0" u="none" kern="1200" dirty="0"/>
            <a:t>Массовые онлайн мероприятия  (5-10 раз в месяц) 20% ЦА</a:t>
          </a:r>
          <a:endParaRPr lang="uk-UA" sz="16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100" kern="1200" dirty="0"/>
            <a:t> Э</a:t>
          </a:r>
          <a:r>
            <a:rPr lang="ru-RU" sz="1100" b="0" i="0" u="none" kern="1200" dirty="0"/>
            <a:t>то организаторы массовых онлайн событий, на которых в качестве участников выступают пользователи  группы </a:t>
          </a:r>
          <a:r>
            <a:rPr lang="en-US" sz="1100" b="0" i="0" u="none" kern="1200" dirty="0"/>
            <a:t>#4</a:t>
          </a:r>
          <a:endParaRPr lang="uk-UA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u="none" kern="1200" dirty="0"/>
            <a:t> </a:t>
          </a:r>
          <a:r>
            <a:rPr lang="ru-RU" sz="1100" b="0" i="0" u="none" kern="1200" dirty="0"/>
            <a:t>Это преподаватели, что проводят дистанционное обучение, а также </a:t>
          </a:r>
          <a:r>
            <a:rPr lang="ru-RU" sz="1100" b="0" i="0" u="none" kern="1200" dirty="0" err="1"/>
            <a:t>event</a:t>
          </a:r>
          <a:r>
            <a:rPr lang="ru-RU" sz="1100" b="0" i="0" u="none" kern="1200" dirty="0"/>
            <a:t> менеджеры крупных корпораций, маркетологи и другие менеджеры среднего звена, которые проводят массовые онлайн мероприятия с образовательной целью, профильной или с целью продвижения своего продукта </a:t>
          </a:r>
          <a:endParaRPr lang="uk-UA" sz="1100" kern="1200" dirty="0"/>
        </a:p>
      </dsp:txBody>
      <dsp:txXfrm>
        <a:off x="1077704" y="4218634"/>
        <a:ext cx="10357744" cy="958267"/>
      </dsp:txXfrm>
    </dsp:sp>
    <dsp:sp modelId="{1C762622-12D0-4E1E-97CF-DB3D96721CF9}">
      <dsp:nvSpPr>
        <dsp:cNvPr id="0" name=""/>
        <dsp:cNvSpPr/>
      </dsp:nvSpPr>
      <dsp:spPr>
        <a:xfrm>
          <a:off x="0" y="4207758"/>
          <a:ext cx="948684" cy="95826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 l="-1000" r="-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lternatingPictureBlocks">
  <dgm:title val=""/>
  <dgm:desc val=""/>
  <dgm:catLst>
    <dgm:cat type="picture" pri="15000"/>
    <dgm:cat type="pictureconvert" pri="15000"/>
    <dgm:cat type="list" pri="13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ch" forName="comp" refType="w"/>
      <dgm:constr type="h" for="ch" forName="comp" refType="h"/>
      <dgm:constr type="h" for="ch" forName="sibTrans" refType="w" refFor="ch" refForName="comp" op="equ" fact="0.05"/>
    </dgm:constrLst>
    <dgm:ruleLst/>
    <dgm:forEach name="Name0" axis="ch" ptType="node">
      <dgm:layoutNode name="comp" styleLbl="node1">
        <dgm:alg type="composite">
          <dgm:param type="ar" val="3.30"/>
        </dgm:alg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hoose name="Name4">
              <dgm:if name="Name5" axis="desOrSelf" ptType="node" func="posOdd" op="equ" val="1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6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if>
          <dgm:else name="Name3">
            <dgm:choose name="Name7">
              <dgm:if name="Name8" axis="desOrSelf" ptType="node" func="posOdd" op="equ" val="1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9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else>
        </dgm:choose>
        <dgm:ruleLst/>
        <dgm:layoutNode name="rect2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rect1" styleLbl="l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g>
</file>

<file path=ppt/media/image3.png>
</file>

<file path=ppt/media/image4.png>
</file>

<file path=ppt/media/image5.png>
</file>

<file path=ppt/media/image6.jp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114135-2906-4469-BBB5-E14D3E6802FD}" type="datetimeFigureOut">
              <a:rPr lang="uk-UA" smtClean="0"/>
              <a:t>17.01.2021</a:t>
            </a:fld>
            <a:endParaRPr lang="uk-U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D4B3E9-15D0-4312-BE1A-3A1ADC225EE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59114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Сотрудники компаний используют разные приложения для коммуникации.  Большой поток информации. Для повышения эффективности необходимо собрать информацию в одном месте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D4B3E9-15D0-4312-BE1A-3A1ADC225EE1}" type="slidenum">
              <a:rPr lang="uk-UA" smtClean="0"/>
              <a:t>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15521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+ покрывает максимум потребностей – долго изучать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D4B3E9-15D0-4312-BE1A-3A1ADC225EE1}" type="slidenum">
              <a:rPr lang="uk-UA" smtClean="0"/>
              <a:t>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552068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source </a:t>
            </a:r>
          </a:p>
          <a:p>
            <a:r>
              <a:rPr lang="en-US" dirty="0"/>
              <a:t>https://www.businessofapps.com/data/slack-statistics/</a:t>
            </a:r>
          </a:p>
          <a:p>
            <a:r>
              <a:rPr lang="en-US" dirty="0"/>
              <a:t>https://www.businessofapps.com/data/microsoft-teams-statistics/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D4B3E9-15D0-4312-BE1A-3A1ADC225EE1}" type="slidenum">
              <a:rPr lang="uk-UA" smtClean="0"/>
              <a:t>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6596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source</a:t>
            </a:r>
          </a:p>
          <a:p>
            <a:r>
              <a:rPr lang="en-US" dirty="0"/>
              <a:t>https://www.gartner.com/doc/reprints?id=1-249Z0P12&amp;ct=200930&amp;st=sb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D4B3E9-15D0-4312-BE1A-3A1ADC225EE1}" type="slidenum">
              <a:rPr lang="uk-UA" smtClean="0"/>
              <a:t>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523779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Группы пользователей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D4B3E9-15D0-4312-BE1A-3A1ADC225EE1}" type="slidenum">
              <a:rPr lang="uk-UA" smtClean="0"/>
              <a:t>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199966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портреты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D4B3E9-15D0-4312-BE1A-3A1ADC225EE1}" type="slidenum">
              <a:rPr lang="uk-UA" smtClean="0"/>
              <a:t>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36710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source</a:t>
            </a:r>
          </a:p>
          <a:p>
            <a:r>
              <a:rPr lang="en-US" dirty="0"/>
              <a:t>https://ailev.livejournal.com/1490524.html</a:t>
            </a:r>
          </a:p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D4B3E9-15D0-4312-BE1A-3A1ADC225EE1}" type="slidenum">
              <a:rPr lang="uk-UA" smtClean="0"/>
              <a:t>8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835533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Планы дальнейшего развития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D4B3E9-15D0-4312-BE1A-3A1ADC225EE1}" type="slidenum">
              <a:rPr lang="uk-UA" smtClean="0"/>
              <a:t>12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715932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15F34-1620-4157-88DF-A0E8122DAF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B35784-B0B0-4C88-837D-387DEBF03B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uk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858B7-6942-4517-94A7-EB3337099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32535-39AA-4196-971D-BDB3DE2A6B16}" type="datetimeFigureOut">
              <a:rPr lang="uk-UA" smtClean="0"/>
              <a:t>17.01.2021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E0814-D815-4B77-B607-77ED90F01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4DA6FE-04D2-4E25-908B-BB82F1FD0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EBD60-1965-4FB7-B6DE-992B0E9AE7A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97170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04433-DE95-4DA0-8F3D-456FEB96F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E09D6C-4A59-4A9C-ABA3-E9ECA89A95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157BE3-FF04-477B-A408-565166D81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32535-39AA-4196-971D-BDB3DE2A6B16}" type="datetimeFigureOut">
              <a:rPr lang="uk-UA" smtClean="0"/>
              <a:t>17.01.2021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7346CB-BA4A-4105-9BC0-B0CF027DF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B4E69D-3220-4668-9380-2C47AD8AB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EBD60-1965-4FB7-B6DE-992B0E9AE7A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88593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689A73-6765-4F5E-9A84-BA3633F41B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CB09B5-77F0-41A1-8B56-9FB060F28A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DCF251-11EF-4297-A32A-A008494F0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32535-39AA-4196-971D-BDB3DE2A6B16}" type="datetimeFigureOut">
              <a:rPr lang="uk-UA" smtClean="0"/>
              <a:t>17.01.2021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5FBF4E-8551-4B5C-BA5F-438F4E349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2AA9B-B691-4B4F-8ED3-90AC88911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EBD60-1965-4FB7-B6DE-992B0E9AE7A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913277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1CA0A-095C-48FA-A999-17D7BF8D9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1247E-E868-49CE-853E-F9421C6A7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AF6A4-BD4E-4EEF-9753-2C81B8E8E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32535-39AA-4196-971D-BDB3DE2A6B16}" type="datetimeFigureOut">
              <a:rPr lang="uk-UA" smtClean="0"/>
              <a:t>17.01.2021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64B2E-6FCB-4289-AB62-5D7E3527A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13C84-B74A-40F8-9522-3E3CD602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EBD60-1965-4FB7-B6DE-992B0E9AE7A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226518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55D3D-0D65-470F-B812-33DD9BE22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53D79-52C3-4CFD-A7A1-4856F6239C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2D1EC-62E6-43B5-93CA-6DE4D506D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32535-39AA-4196-971D-BDB3DE2A6B16}" type="datetimeFigureOut">
              <a:rPr lang="uk-UA" smtClean="0"/>
              <a:t>17.01.2021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B6A75E-F876-4AEB-99E5-80AB1C528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650E3-7888-4AE1-B493-A7C0F524C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EBD60-1965-4FB7-B6DE-992B0E9AE7A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50572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4F8E8-644D-436D-B8EB-07990202D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F60EC0-9D00-46F3-8CE5-A3DDF8B8CE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82504E-F403-4207-A2CA-7BF2153B71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800AAD-CCE5-4682-8BE8-6D6672C4F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32535-39AA-4196-971D-BDB3DE2A6B16}" type="datetimeFigureOut">
              <a:rPr lang="uk-UA" smtClean="0"/>
              <a:t>17.01.2021</a:t>
            </a:fld>
            <a:endParaRPr lang="uk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F4588D-ADEE-4983-8A13-AB4CABE97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9FFC12-5D78-4EC3-AADF-2076B1771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EBD60-1965-4FB7-B6DE-992B0E9AE7A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08886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D4DA8-9B44-43CC-892E-D9FBECCC0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347DA-1939-4BDC-9CFA-89B8A47F2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9CD705-B0A2-487C-BDBF-9FEAE6E77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48CBE4-2E6E-41B3-9B3F-E931209193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F61D42-F229-4185-A84F-F8F5A31E3D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74E45F-F949-4173-8B97-38A011260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32535-39AA-4196-971D-BDB3DE2A6B16}" type="datetimeFigureOut">
              <a:rPr lang="uk-UA" smtClean="0"/>
              <a:t>17.01.2021</a:t>
            </a:fld>
            <a:endParaRPr lang="uk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717433-F644-4878-9388-86B7F8C49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A153A5-2AF2-4051-BF90-48B1E79BB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EBD60-1965-4FB7-B6DE-992B0E9AE7A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8516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4D74D-3461-4D6B-A610-B7AF5EA2A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D9B0-432D-4033-B389-0AB934C75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32535-39AA-4196-971D-BDB3DE2A6B16}" type="datetimeFigureOut">
              <a:rPr lang="uk-UA" smtClean="0"/>
              <a:t>17.01.2021</a:t>
            </a:fld>
            <a:endParaRPr lang="uk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B55CAB-BC5F-455F-967D-DB4CC3490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08B42A-D9CC-46D5-AAC8-B982FC42A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EBD60-1965-4FB7-B6DE-992B0E9AE7A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14722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429B5D-F309-4C75-9959-1C30B93C4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32535-39AA-4196-971D-BDB3DE2A6B16}" type="datetimeFigureOut">
              <a:rPr lang="uk-UA" smtClean="0"/>
              <a:t>17.01.2021</a:t>
            </a:fld>
            <a:endParaRPr lang="uk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2E098D-19A6-426D-B1BA-FE9848E80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F38F36-01E1-443D-9E5F-B5B49F776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EBD60-1965-4FB7-B6DE-992B0E9AE7A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82096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00DEB-452A-463B-8873-81CD1D0A1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067B7-C271-47CA-BBC4-FA516A8FF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349997-03A1-412E-BC76-D11964617B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5C0A95-C919-4FCC-B906-1BBD65270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32535-39AA-4196-971D-BDB3DE2A6B16}" type="datetimeFigureOut">
              <a:rPr lang="uk-UA" smtClean="0"/>
              <a:t>17.01.2021</a:t>
            </a:fld>
            <a:endParaRPr lang="uk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1A0F29-73E5-4FE7-9C19-BCD241BFB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F8A426-8804-4675-9663-715FF0E7C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EBD60-1965-4FB7-B6DE-992B0E9AE7A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43249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89A41-885C-4E21-B2D5-B2FDC5C03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92F64C-765B-4902-8375-89CC85EF7B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BDE63B-D555-470C-B9CD-8196B6F64A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87E1C5-AC51-46CD-97A9-A5958C33F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32535-39AA-4196-971D-BDB3DE2A6B16}" type="datetimeFigureOut">
              <a:rPr lang="uk-UA" smtClean="0"/>
              <a:t>17.01.2021</a:t>
            </a:fld>
            <a:endParaRPr lang="uk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A7656A-E527-488C-B599-5511757D7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8427E-120F-4F7E-A9DE-91059FE27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EBD60-1965-4FB7-B6DE-992B0E9AE7A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9220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F7EC6E-5570-42D4-B39B-354FB6D86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CFD999-C155-4433-B5E0-362D5DC2D1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1FF7DD-EF08-4B6A-AD06-2DE4475BE1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32535-39AA-4196-971D-BDB3DE2A6B16}" type="datetimeFigureOut">
              <a:rPr lang="uk-UA" smtClean="0"/>
              <a:t>17.01.2021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52A29-8D2E-4034-ABE6-D8C6CC231A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D65A96-EB8F-469D-A67C-94FB81C92C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CEBD60-1965-4FB7-B6DE-992B0E9AE7A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46012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6.jp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A7062C-C1C7-4A46-8F97-51DE4154A8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092"/>
          <a:stretch/>
        </p:blipFill>
        <p:spPr>
          <a:xfrm>
            <a:off x="0" y="3684300"/>
            <a:ext cx="12192000" cy="31736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9A27231-AD03-4354-8378-D62DBFC05B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377"/>
          <a:stretch/>
        </p:blipFill>
        <p:spPr>
          <a:xfrm>
            <a:off x="0" y="0"/>
            <a:ext cx="12192000" cy="8851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2D719C-843E-41E8-B257-1B0F52620AB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377"/>
          <a:stretch/>
        </p:blipFill>
        <p:spPr>
          <a:xfrm>
            <a:off x="0" y="885116"/>
            <a:ext cx="12192000" cy="8851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F0BC1C9-2880-4AE3-AE11-5BA5D737F0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377"/>
          <a:stretch/>
        </p:blipFill>
        <p:spPr>
          <a:xfrm>
            <a:off x="0" y="1770232"/>
            <a:ext cx="12192000" cy="8851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3869D26-DC78-466E-A81D-C9038C5F1D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377"/>
          <a:stretch/>
        </p:blipFill>
        <p:spPr>
          <a:xfrm>
            <a:off x="0" y="2655348"/>
            <a:ext cx="12192000" cy="102895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1940E57-65DD-4DCA-BD43-0A9D65D86D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15" t="13356" r="67462" b="52614"/>
          <a:stretch/>
        </p:blipFill>
        <p:spPr>
          <a:xfrm>
            <a:off x="1527837" y="894888"/>
            <a:ext cx="1915754" cy="18431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54699B0-D75C-412E-B1CE-E135297641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15" t="23197" r="35084" b="60264"/>
          <a:stretch/>
        </p:blipFill>
        <p:spPr>
          <a:xfrm>
            <a:off x="3744769" y="641678"/>
            <a:ext cx="4702460" cy="127239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5D11F34-7A04-4D8D-890F-5EA31A1D2C2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41" t="22825" r="15040" b="61207"/>
          <a:stretch/>
        </p:blipFill>
        <p:spPr>
          <a:xfrm>
            <a:off x="4600641" y="1864569"/>
            <a:ext cx="2736716" cy="1078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387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80DA188-1AEC-47F5-9282-31E40BEDF9E4}"/>
              </a:ext>
            </a:extLst>
          </p:cNvPr>
          <p:cNvSpPr txBox="1">
            <a:spLocks/>
          </p:cNvSpPr>
          <p:nvPr/>
        </p:nvSpPr>
        <p:spPr>
          <a:xfrm>
            <a:off x="838200" y="288925"/>
            <a:ext cx="9702800" cy="587375"/>
          </a:xfrm>
          <a:prstGeom prst="rect">
            <a:avLst/>
          </a:prstGeom>
          <a:solidFill>
            <a:srgbClr val="5B5DAD"/>
          </a:solidFill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</a:rPr>
              <a:t>Filter by date</a:t>
            </a:r>
            <a:endParaRPr lang="uk-UA" b="1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F4261B-B096-496B-A29F-78EF75E76D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8770" y="934486"/>
            <a:ext cx="6781659" cy="5634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350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80DA188-1AEC-47F5-9282-31E40BEDF9E4}"/>
              </a:ext>
            </a:extLst>
          </p:cNvPr>
          <p:cNvSpPr txBox="1">
            <a:spLocks/>
          </p:cNvSpPr>
          <p:nvPr/>
        </p:nvSpPr>
        <p:spPr>
          <a:xfrm>
            <a:off x="838200" y="288925"/>
            <a:ext cx="9702800" cy="587375"/>
          </a:xfrm>
          <a:prstGeom prst="rect">
            <a:avLst/>
          </a:prstGeom>
          <a:solidFill>
            <a:srgbClr val="5B5DAD"/>
          </a:solidFill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</a:rPr>
              <a:t>Updated filters in Calendar </a:t>
            </a:r>
            <a:endParaRPr lang="uk-UA" b="1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D5A8A4-F5B7-4F5D-9726-12B06EA4F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292" y="1019343"/>
            <a:ext cx="6746616" cy="5549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2579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4193E5-903B-4BE8-B438-D1D545D45E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33401"/>
            <a:ext cx="12484100" cy="8351182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68AF2B7-5FD0-4790-B965-D13F70C50171}"/>
              </a:ext>
            </a:extLst>
          </p:cNvPr>
          <p:cNvSpPr/>
          <p:nvPr/>
        </p:nvSpPr>
        <p:spPr>
          <a:xfrm>
            <a:off x="0" y="-533401"/>
            <a:ext cx="12484100" cy="8351182"/>
          </a:xfrm>
          <a:prstGeom prst="rect">
            <a:avLst/>
          </a:prstGeom>
          <a:solidFill>
            <a:srgbClr val="5B5DAD">
              <a:alpha val="7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94FC94-CD7D-4BE2-8F69-3447E4590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76211"/>
            <a:ext cx="10515600" cy="444636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ru-RU" sz="2800" b="1" dirty="0">
                <a:solidFill>
                  <a:schemeClr val="bg1"/>
                </a:solidFill>
              </a:rPr>
              <a:t>1. Добавить возможность архивации данных</a:t>
            </a:r>
            <a:br>
              <a:rPr lang="ru-RU" sz="2800" b="1" dirty="0">
                <a:solidFill>
                  <a:schemeClr val="bg1"/>
                </a:solidFill>
              </a:rPr>
            </a:br>
            <a:br>
              <a:rPr lang="ru-RU" sz="2800" b="1" dirty="0">
                <a:solidFill>
                  <a:schemeClr val="bg1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2. Иерархия команд</a:t>
            </a:r>
            <a:br>
              <a:rPr lang="ru-RU" sz="2800" b="1" dirty="0">
                <a:solidFill>
                  <a:schemeClr val="bg1"/>
                </a:solidFill>
              </a:rPr>
            </a:br>
            <a:br>
              <a:rPr lang="ru-RU" sz="2800" b="1" dirty="0">
                <a:solidFill>
                  <a:schemeClr val="bg1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3. История встреч по команде</a:t>
            </a:r>
            <a:br>
              <a:rPr lang="ru-RU" sz="2800" b="1" dirty="0">
                <a:solidFill>
                  <a:schemeClr val="bg1"/>
                </a:solidFill>
              </a:rPr>
            </a:br>
            <a:br>
              <a:rPr lang="ru-RU" sz="2800" b="1" dirty="0">
                <a:solidFill>
                  <a:schemeClr val="bg1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4. Создать отдельный раздел Встречи</a:t>
            </a:r>
            <a:br>
              <a:rPr lang="en-US" sz="2800" b="1" dirty="0">
                <a:solidFill>
                  <a:schemeClr val="bg1"/>
                </a:solidFill>
              </a:rPr>
            </a:br>
            <a:br>
              <a:rPr lang="en-US" sz="2800" b="1" dirty="0">
                <a:solidFill>
                  <a:schemeClr val="bg1"/>
                </a:solidFill>
              </a:rPr>
            </a:br>
            <a:br>
              <a:rPr lang="ru-RU" sz="2800" b="1" dirty="0">
                <a:solidFill>
                  <a:schemeClr val="bg1"/>
                </a:solidFill>
              </a:rPr>
            </a:br>
            <a:br>
              <a:rPr lang="ru-RU" sz="2800" b="1" dirty="0">
                <a:solidFill>
                  <a:schemeClr val="bg1"/>
                </a:solidFill>
              </a:rPr>
            </a:br>
            <a:br>
              <a:rPr lang="ru-RU" sz="2800" b="1" dirty="0">
                <a:solidFill>
                  <a:schemeClr val="bg1"/>
                </a:solidFill>
              </a:rPr>
            </a:br>
            <a:endParaRPr lang="uk-UA" sz="2800" b="1" dirty="0">
              <a:solidFill>
                <a:schemeClr val="bg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036BB72-1AF3-48FF-A62D-EFBB0C005217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b="1">
                <a:solidFill>
                  <a:schemeClr val="bg1"/>
                </a:solidFill>
              </a:rPr>
              <a:t>Планы дальнейшего развития</a:t>
            </a:r>
            <a:endParaRPr lang="uk-U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71871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F3727AB-7D6F-421A-B923-8FAA4DBED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363061" cy="819977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7719D3F-11A0-4124-9A34-B3BFAB107022}"/>
              </a:ext>
            </a:extLst>
          </p:cNvPr>
          <p:cNvSpPr/>
          <p:nvPr/>
        </p:nvSpPr>
        <p:spPr>
          <a:xfrm>
            <a:off x="0" y="0"/>
            <a:ext cx="12363060" cy="8199775"/>
          </a:xfrm>
          <a:prstGeom prst="rect">
            <a:avLst/>
          </a:prstGeom>
          <a:solidFill>
            <a:srgbClr val="5B5DAD">
              <a:alpha val="7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/>
              <a:t>    </a:t>
            </a:r>
            <a:endParaRPr lang="uk-UA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09E9C18-3E0D-457B-A9A2-2F995C97A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32437"/>
            <a:ext cx="10515600" cy="1325563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До новых встреч </a:t>
            </a:r>
            <a:r>
              <a:rPr lang="ru-RU" b="1" dirty="0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uk-UA" b="1" dirty="0">
              <a:solidFill>
                <a:schemeClr val="bg1"/>
              </a:solidFill>
            </a:endParaRP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BFA7A272-0A58-412E-9596-0C905410C4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36" t="6554" r="16639" b="6204"/>
          <a:stretch/>
        </p:blipFill>
        <p:spPr>
          <a:xfrm>
            <a:off x="3290455" y="1392382"/>
            <a:ext cx="5798127" cy="3796146"/>
          </a:xfrm>
        </p:spPr>
      </p:pic>
    </p:spTree>
    <p:extLst>
      <p:ext uri="{BB962C8B-B14F-4D97-AF65-F5344CB8AC3E}">
        <p14:creationId xmlns:p14="http://schemas.microsoft.com/office/powerpoint/2010/main" val="1808133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F3727AB-7D6F-421A-B923-8FAA4DBEDA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2363061" cy="819977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7719D3F-11A0-4124-9A34-B3BFAB107022}"/>
              </a:ext>
            </a:extLst>
          </p:cNvPr>
          <p:cNvSpPr/>
          <p:nvPr/>
        </p:nvSpPr>
        <p:spPr>
          <a:xfrm>
            <a:off x="0" y="0"/>
            <a:ext cx="12363060" cy="8199775"/>
          </a:xfrm>
          <a:prstGeom prst="rect">
            <a:avLst/>
          </a:prstGeom>
          <a:solidFill>
            <a:srgbClr val="5B5DAD">
              <a:alpha val="7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/>
              <a:t>    </a:t>
            </a:r>
            <a:endParaRPr lang="uk-U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8DBD80-C8F4-4330-BC0A-CC59AF3AB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957422"/>
            <a:ext cx="3740540" cy="1325563"/>
          </a:xfrm>
        </p:spPr>
        <p:txBody>
          <a:bodyPr>
            <a:noAutofit/>
          </a:bodyPr>
          <a:lstStyle/>
          <a:p>
            <a:r>
              <a:rPr lang="ru-RU" sz="8000" b="1" dirty="0">
                <a:solidFill>
                  <a:schemeClr val="bg1"/>
                </a:solidFill>
              </a:rPr>
              <a:t>Что это?</a:t>
            </a:r>
            <a:endParaRPr lang="uk-UA" sz="80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469F4-7539-41C7-AE7B-321A2C6FC2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128" y="2683944"/>
            <a:ext cx="11480801" cy="43518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</a:rPr>
              <a:t>MS Teams</a:t>
            </a:r>
            <a:r>
              <a:rPr lang="ru-RU" dirty="0"/>
              <a:t> </a:t>
            </a:r>
            <a:r>
              <a:rPr lang="ru-RU" b="1" dirty="0">
                <a:solidFill>
                  <a:schemeClr val="bg1"/>
                </a:solidFill>
              </a:rPr>
              <a:t>— корпоративная платформа, объединяющая в рабочем пространстве чат, встречи, заметки и вложения.</a:t>
            </a:r>
            <a:r>
              <a:rPr lang="en-US" b="1" dirty="0">
                <a:solidFill>
                  <a:schemeClr val="bg1"/>
                </a:solidFill>
              </a:rPr>
              <a:t> MS Teams </a:t>
            </a:r>
            <a:r>
              <a:rPr lang="ru-RU" b="1" dirty="0">
                <a:solidFill>
                  <a:schemeClr val="bg1"/>
                </a:solidFill>
              </a:rPr>
              <a:t>является частью пакета </a:t>
            </a:r>
            <a:r>
              <a:rPr lang="en-US" b="1" dirty="0">
                <a:solidFill>
                  <a:schemeClr val="bg1"/>
                </a:solidFill>
              </a:rPr>
              <a:t>Office 365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ru-RU" b="1" dirty="0" err="1">
                <a:solidFill>
                  <a:schemeClr val="bg1"/>
                </a:solidFill>
              </a:rPr>
              <a:t>распостраняется</a:t>
            </a:r>
            <a:r>
              <a:rPr lang="ru-RU" b="1" dirty="0">
                <a:solidFill>
                  <a:schemeClr val="bg1"/>
                </a:solidFill>
              </a:rPr>
              <a:t> по корпоративной подписке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ru-RU" sz="2000" b="1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000" b="1" dirty="0">
                <a:solidFill>
                  <a:schemeClr val="bg1"/>
                </a:solidFill>
              </a:rPr>
              <a:t>Основная цель – вся рабочая активность в одном месте. Какие проблемы решает: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ru-RU" sz="2000" b="1" dirty="0">
              <a:solidFill>
                <a:schemeClr val="bg1"/>
              </a:solidFill>
            </a:endParaRP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arenR"/>
            </a:pPr>
            <a:r>
              <a:rPr lang="ru-RU" sz="2000" b="1" u="sng" dirty="0">
                <a:solidFill>
                  <a:schemeClr val="bg1"/>
                </a:solidFill>
              </a:rPr>
              <a:t>Совместная работа: </a:t>
            </a:r>
            <a:r>
              <a:rPr lang="ru-RU" sz="2000" dirty="0">
                <a:solidFill>
                  <a:schemeClr val="bg1"/>
                </a:solidFill>
              </a:rPr>
              <a:t>позволяет различными средствами работать так, как если бы все сотрудники были в одной комнате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arenR"/>
            </a:pPr>
            <a:r>
              <a:rPr lang="ru-RU" sz="2000" b="1" u="sng" dirty="0">
                <a:solidFill>
                  <a:schemeClr val="bg1"/>
                </a:solidFill>
              </a:rPr>
              <a:t>Мобильность сотрудников:</a:t>
            </a:r>
            <a:r>
              <a:rPr lang="ru-RU" sz="2000" dirty="0">
                <a:solidFill>
                  <a:schemeClr val="bg1"/>
                </a:solidFill>
              </a:rPr>
              <a:t> помогает сотрудникам эффективно работать вне офиса / в дороге даже без подключения к интернету (автоматическая синхронизация при повторном подключении)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arenR"/>
            </a:pPr>
            <a:r>
              <a:rPr lang="ru-RU" sz="2000" b="1" u="sng" dirty="0">
                <a:solidFill>
                  <a:schemeClr val="bg1"/>
                </a:solidFill>
              </a:rPr>
              <a:t>Корпоративная безопасность</a:t>
            </a:r>
            <a:r>
              <a:rPr lang="ru-RU" sz="2000" dirty="0">
                <a:solidFill>
                  <a:schemeClr val="bg1"/>
                </a:solidFill>
              </a:rPr>
              <a:t>: автоматическая установка обновлений, встроенная функция шифрования и управление правами доступа</a:t>
            </a:r>
            <a:endParaRPr lang="uk-UA" sz="20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5FF94F-80D7-4E0B-B356-D1F156B13E8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48" t="53137" r="15933" b="4281"/>
          <a:stretch/>
        </p:blipFill>
        <p:spPr>
          <a:xfrm>
            <a:off x="4785360" y="275592"/>
            <a:ext cx="6746240" cy="240835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9B0C855-8B10-479F-981F-8BCB9BA1D737}"/>
              </a:ext>
            </a:extLst>
          </p:cNvPr>
          <p:cNvSpPr/>
          <p:nvPr/>
        </p:nvSpPr>
        <p:spPr>
          <a:xfrm>
            <a:off x="403029" y="2700656"/>
            <a:ext cx="11518900" cy="1287143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11119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9C35589-93D3-4712-A93E-EFE5380F4C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592"/>
          <a:stretch/>
        </p:blipFill>
        <p:spPr>
          <a:xfrm>
            <a:off x="-1" y="0"/>
            <a:ext cx="13193747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6A8FFD3-8DF8-4700-B203-C28C3160D957}"/>
              </a:ext>
            </a:extLst>
          </p:cNvPr>
          <p:cNvSpPr/>
          <p:nvPr/>
        </p:nvSpPr>
        <p:spPr>
          <a:xfrm>
            <a:off x="0" y="1"/>
            <a:ext cx="13193746" cy="6858000"/>
          </a:xfrm>
          <a:prstGeom prst="rect">
            <a:avLst/>
          </a:prstGeom>
          <a:solidFill>
            <a:srgbClr val="5B5DAD">
              <a:alpha val="7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61FCCD9-45C1-4229-A1EB-0F6EB882D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7805"/>
            <a:ext cx="10515600" cy="779463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Основной функционал</a:t>
            </a:r>
            <a:endParaRPr lang="uk-UA" b="1" dirty="0">
              <a:solidFill>
                <a:schemeClr val="bg1"/>
              </a:solidFill>
            </a:endParaRP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4478A817-771B-430D-97AA-D05F5EBAD7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45418847"/>
              </p:ext>
            </p:extLst>
          </p:nvPr>
        </p:nvGraphicFramePr>
        <p:xfrm>
          <a:off x="-606425" y="1007268"/>
          <a:ext cx="12592050" cy="51569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195132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D842B-2FCC-49F5-A8AB-898201D65E85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5B5DAD"/>
          </a:solidFill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Темпы роста</a:t>
            </a:r>
            <a:endParaRPr lang="uk-UA" b="1" dirty="0">
              <a:solidFill>
                <a:schemeClr val="bg1"/>
              </a:solidFill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68B3DE42-E1D3-42C8-8B7E-A3AF0FF6FE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0137465"/>
              </p:ext>
            </p:extLst>
          </p:nvPr>
        </p:nvGraphicFramePr>
        <p:xfrm>
          <a:off x="838200" y="1825625"/>
          <a:ext cx="5029200" cy="25685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ontent Placeholder 5">
            <a:extLst>
              <a:ext uri="{FF2B5EF4-FFF2-40B4-BE49-F238E27FC236}">
                <a16:creationId xmlns:a16="http://schemas.microsoft.com/office/drawing/2014/main" id="{AA539F26-D256-4310-8FDD-737F75D01D8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57541538"/>
              </p:ext>
            </p:extLst>
          </p:nvPr>
        </p:nvGraphicFramePr>
        <p:xfrm>
          <a:off x="6096000" y="1825624"/>
          <a:ext cx="5029200" cy="25685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EA0FDF4F-96C4-42E1-8C20-9B3FB34067B7}"/>
              </a:ext>
            </a:extLst>
          </p:cNvPr>
          <p:cNvSpPr txBox="1">
            <a:spLocks/>
          </p:cNvSpPr>
          <p:nvPr/>
        </p:nvSpPr>
        <p:spPr>
          <a:xfrm>
            <a:off x="838200" y="4529135"/>
            <a:ext cx="10515600" cy="1219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/>
              <a:t>MS Teams </a:t>
            </a:r>
            <a:r>
              <a:rPr lang="ru-RU" sz="2000" b="1" dirty="0"/>
              <a:t>рост в 57,5 раз за 3 года </a:t>
            </a:r>
            <a:r>
              <a:rPr lang="en-US" sz="2000" b="1" dirty="0"/>
              <a:t>VS Slack </a:t>
            </a:r>
            <a:r>
              <a:rPr lang="ru-RU" sz="2000" b="1" dirty="0"/>
              <a:t>рост в 30 раз за 5 лет</a:t>
            </a:r>
            <a:endParaRPr lang="en-US" sz="2000" b="1" dirty="0"/>
          </a:p>
          <a:p>
            <a:r>
              <a:rPr lang="en-US" sz="1600" i="1" dirty="0"/>
              <a:t>*daily active users (DAU) </a:t>
            </a:r>
            <a:r>
              <a:rPr lang="ru-RU" sz="1600" i="1" dirty="0"/>
              <a:t>– это уникальные пользователи, которые в течение 24 часов написали в чат, присоединились к встрече или открыли файл в любом клиенте (в мобильном, десктопном или веб-приложении)</a:t>
            </a:r>
            <a:endParaRPr lang="uk-UA" sz="1600" i="1" dirty="0"/>
          </a:p>
        </p:txBody>
      </p:sp>
    </p:spTree>
    <p:extLst>
      <p:ext uri="{BB962C8B-B14F-4D97-AF65-F5344CB8AC3E}">
        <p14:creationId xmlns:p14="http://schemas.microsoft.com/office/powerpoint/2010/main" val="339681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859EB-1219-4C8F-B36D-34EE6BA55CD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5B5DAD"/>
          </a:solidFill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Gartner Magic Quadrant for Meeting Solutions</a:t>
            </a:r>
            <a:endParaRPr lang="uk-UA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CD433-6F78-47B6-83FC-FA40978516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0" y="1825625"/>
            <a:ext cx="49530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Microsoft is a Leader in this Magic Quadrant. </a:t>
            </a:r>
          </a:p>
          <a:p>
            <a:pPr marL="0" indent="0">
              <a:buNone/>
            </a:pPr>
            <a:r>
              <a:rPr lang="en-US" dirty="0"/>
              <a:t>Its Microsoft Office 365 cloud office bundle includes Microsoft Teams for meetings with up to 1,000 participants, and Microsoft Teams Live Events for broadcasts for up to 10,000 attendees. </a:t>
            </a:r>
          </a:p>
          <a:p>
            <a:pPr marL="0" indent="0">
              <a:buNone/>
            </a:pPr>
            <a:endParaRPr lang="uk-U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FCC05D-1B3C-44D3-917A-05E3314347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185" r="3548"/>
          <a:stretch/>
        </p:blipFill>
        <p:spPr>
          <a:xfrm>
            <a:off x="550668" y="1690688"/>
            <a:ext cx="5850132" cy="4631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412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724751-E9EB-4910-9F2B-435F079C1B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355A7C7-67F3-4D9A-835A-1911F79BCA4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B5DAD">
              <a:alpha val="7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E357E152-27DA-4F9E-99AE-3F1A29267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9183"/>
            <a:ext cx="10515600" cy="669018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Для кого?</a:t>
            </a:r>
            <a:endParaRPr lang="uk-UA" b="1" dirty="0">
              <a:solidFill>
                <a:schemeClr val="bg1"/>
              </a:solidFill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F7EB3D3D-7091-43BA-BDF8-95BB14841D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6543451"/>
              </p:ext>
            </p:extLst>
          </p:nvPr>
        </p:nvGraphicFramePr>
        <p:xfrm>
          <a:off x="451756" y="1007384"/>
          <a:ext cx="11544301" cy="5430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112953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4193E5-903B-4BE8-B438-D1D545D45E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33401"/>
            <a:ext cx="12484100" cy="8351182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68AF2B7-5FD0-4790-B965-D13F70C50171}"/>
              </a:ext>
            </a:extLst>
          </p:cNvPr>
          <p:cNvSpPr/>
          <p:nvPr/>
        </p:nvSpPr>
        <p:spPr>
          <a:xfrm>
            <a:off x="0" y="-533401"/>
            <a:ext cx="12484100" cy="8351182"/>
          </a:xfrm>
          <a:prstGeom prst="rect">
            <a:avLst/>
          </a:prstGeom>
          <a:solidFill>
            <a:srgbClr val="5B5DAD">
              <a:alpha val="7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94FC94-CD7D-4BE2-8F69-3447E4590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031824"/>
            <a:ext cx="7437368" cy="1341015"/>
          </a:xfrm>
          <a:solidFill>
            <a:schemeClr val="bg1">
              <a:alpha val="73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2200" b="1" dirty="0">
                <a:solidFill>
                  <a:srgbClr val="5B5DAD"/>
                </a:solidFill>
              </a:rPr>
              <a:t>Quote: “</a:t>
            </a:r>
            <a:r>
              <a:rPr lang="en-US" sz="2200" b="1" u="sng" dirty="0">
                <a:solidFill>
                  <a:srgbClr val="5B5DAD"/>
                </a:solidFill>
              </a:rPr>
              <a:t>As a team leader, I want to structure my workday for increasing productivity</a:t>
            </a:r>
            <a:r>
              <a:rPr lang="en-US" sz="2200" b="1" dirty="0">
                <a:solidFill>
                  <a:srgbClr val="5B5DAD"/>
                </a:solidFill>
              </a:rPr>
              <a:t>”. Goals:</a:t>
            </a:r>
            <a:br>
              <a:rPr lang="ru-RU" sz="2400" b="1" dirty="0">
                <a:solidFill>
                  <a:srgbClr val="5B5DAD"/>
                </a:solidFill>
              </a:rPr>
            </a:br>
            <a:r>
              <a:rPr lang="en-US" sz="1800" b="1" dirty="0">
                <a:solidFill>
                  <a:srgbClr val="5B5DAD"/>
                </a:solidFill>
              </a:rPr>
              <a:t>1) Keep schedule on time</a:t>
            </a:r>
            <a:br>
              <a:rPr lang="en-US" sz="1800" b="1" dirty="0">
                <a:solidFill>
                  <a:srgbClr val="5B5DAD"/>
                </a:solidFill>
              </a:rPr>
            </a:br>
            <a:r>
              <a:rPr lang="en-US" sz="1800" b="1" dirty="0">
                <a:solidFill>
                  <a:srgbClr val="5B5DAD"/>
                </a:solidFill>
              </a:rPr>
              <a:t>2) Staying in touch with employees from different offices and time zones</a:t>
            </a:r>
            <a:br>
              <a:rPr lang="en-US" sz="1800" b="1" dirty="0">
                <a:solidFill>
                  <a:srgbClr val="5B5DAD"/>
                </a:solidFill>
              </a:rPr>
            </a:br>
            <a:r>
              <a:rPr lang="en-US" sz="1800" b="1" dirty="0">
                <a:solidFill>
                  <a:srgbClr val="5B5DAD"/>
                </a:solidFill>
              </a:rPr>
              <a:t>3) Organize online business meetings easy and quickly</a:t>
            </a:r>
            <a:endParaRPr lang="uk-UA" sz="1800" b="1" dirty="0">
              <a:solidFill>
                <a:schemeClr val="bg1"/>
              </a:solidFill>
            </a:endParaRPr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F8B0383E-CF44-4BC3-B4ED-687A8649517C}"/>
              </a:ext>
            </a:extLst>
          </p:cNvPr>
          <p:cNvSpPr txBox="1">
            <a:spLocks/>
          </p:cNvSpPr>
          <p:nvPr/>
        </p:nvSpPr>
        <p:spPr>
          <a:xfrm>
            <a:off x="601134" y="212025"/>
            <a:ext cx="10515600" cy="6690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b="1" dirty="0">
                <a:solidFill>
                  <a:schemeClr val="bg1"/>
                </a:solidFill>
              </a:rPr>
              <a:t>Портреты</a:t>
            </a:r>
            <a:endParaRPr lang="uk-UA" b="1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F5163B-99CF-4AC4-8269-305FF28D14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798" b="1"/>
          <a:stretch/>
        </p:blipFill>
        <p:spPr>
          <a:xfrm>
            <a:off x="8199369" y="881043"/>
            <a:ext cx="3457431" cy="180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43E4E38-7926-41E5-BED5-49A09837CEE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021" b="1488"/>
          <a:stretch/>
        </p:blipFill>
        <p:spPr>
          <a:xfrm>
            <a:off x="762000" y="2741572"/>
            <a:ext cx="3587415" cy="180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BD8353D-B49F-40D5-BEB1-67D8741AF34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89"/>
          <a:stretch/>
        </p:blipFill>
        <p:spPr>
          <a:xfrm>
            <a:off x="8199368" y="4541572"/>
            <a:ext cx="3457431" cy="1800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3E338845-BB9C-4EA9-9D50-81480B4E1F87}"/>
              </a:ext>
            </a:extLst>
          </p:cNvPr>
          <p:cNvSpPr txBox="1">
            <a:spLocks/>
          </p:cNvSpPr>
          <p:nvPr/>
        </p:nvSpPr>
        <p:spPr>
          <a:xfrm>
            <a:off x="4349414" y="2926184"/>
            <a:ext cx="7307385" cy="1341016"/>
          </a:xfrm>
          <a:prstGeom prst="rect">
            <a:avLst/>
          </a:prstGeom>
          <a:solidFill>
            <a:schemeClr val="bg1">
              <a:alpha val="73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rgbClr val="5B5DAD"/>
                </a:solidFill>
              </a:rPr>
              <a:t>Quote: “</a:t>
            </a:r>
            <a:r>
              <a:rPr lang="en-US" sz="2000" b="1" u="sng" dirty="0">
                <a:solidFill>
                  <a:srgbClr val="5B5DAD"/>
                </a:solidFill>
              </a:rPr>
              <a:t>I want to get in touch to my colleagues and relatives quickly and easily </a:t>
            </a:r>
            <a:r>
              <a:rPr lang="en-US" sz="2000" b="1" dirty="0">
                <a:solidFill>
                  <a:srgbClr val="5B5DAD"/>
                </a:solidFill>
              </a:rPr>
              <a:t>”. Goals:</a:t>
            </a:r>
            <a:br>
              <a:rPr lang="ru-RU" sz="2400" b="1" dirty="0">
                <a:solidFill>
                  <a:srgbClr val="5B5DAD"/>
                </a:solidFill>
              </a:rPr>
            </a:br>
            <a:r>
              <a:rPr lang="en-US" sz="1600" b="1" dirty="0">
                <a:solidFill>
                  <a:srgbClr val="5B5DAD"/>
                </a:solidFill>
              </a:rPr>
              <a:t>1) Quickly resolve the routine work issues</a:t>
            </a:r>
          </a:p>
          <a:p>
            <a:r>
              <a:rPr lang="en-US" sz="1600" b="1" dirty="0">
                <a:solidFill>
                  <a:srgbClr val="5B5DAD"/>
                </a:solidFill>
              </a:rPr>
              <a:t>2) Simplify organizing process for online events</a:t>
            </a:r>
          </a:p>
          <a:p>
            <a:r>
              <a:rPr lang="en-US" sz="1600" b="1" dirty="0">
                <a:solidFill>
                  <a:srgbClr val="5B5DAD"/>
                </a:solidFill>
              </a:rPr>
              <a:t>3) Easily communicate with her daughter when needed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23AFE44-5E6E-4B01-8B7A-7B44AC0C37C2}"/>
              </a:ext>
            </a:extLst>
          </p:cNvPr>
          <p:cNvSpPr txBox="1">
            <a:spLocks/>
          </p:cNvSpPr>
          <p:nvPr/>
        </p:nvSpPr>
        <p:spPr>
          <a:xfrm>
            <a:off x="761999" y="4701474"/>
            <a:ext cx="7437367" cy="1341016"/>
          </a:xfrm>
          <a:prstGeom prst="rect">
            <a:avLst/>
          </a:prstGeom>
          <a:solidFill>
            <a:schemeClr val="bg1">
              <a:alpha val="73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rgbClr val="5B5DAD"/>
                </a:solidFill>
              </a:rPr>
              <a:t>Quote: “</a:t>
            </a:r>
            <a:r>
              <a:rPr lang="en-US" sz="2000" b="1" u="sng" dirty="0">
                <a:solidFill>
                  <a:srgbClr val="5B5DAD"/>
                </a:solidFill>
              </a:rPr>
              <a:t>As a participant and organizer I want to improve the efficiency of online mass events</a:t>
            </a:r>
            <a:r>
              <a:rPr lang="en-US" sz="2000" b="1" dirty="0">
                <a:solidFill>
                  <a:srgbClr val="5B5DAD"/>
                </a:solidFill>
              </a:rPr>
              <a:t> ”. Goals:</a:t>
            </a:r>
            <a:br>
              <a:rPr lang="ru-RU" sz="1800" b="1" dirty="0">
                <a:solidFill>
                  <a:srgbClr val="5B5DAD"/>
                </a:solidFill>
              </a:rPr>
            </a:br>
            <a:r>
              <a:rPr lang="en-US" sz="1600" b="1" dirty="0">
                <a:solidFill>
                  <a:srgbClr val="5B5DAD"/>
                </a:solidFill>
              </a:rPr>
              <a:t>1) Increase the number of new leads generated by online mass events</a:t>
            </a:r>
          </a:p>
          <a:p>
            <a:r>
              <a:rPr lang="en-US" sz="1600" b="1" dirty="0">
                <a:solidFill>
                  <a:srgbClr val="5B5DAD"/>
                </a:solidFill>
              </a:rPr>
              <a:t>2) Simplify organizing process for online events</a:t>
            </a:r>
          </a:p>
          <a:p>
            <a:r>
              <a:rPr lang="en-US" sz="1600" b="1" dirty="0">
                <a:solidFill>
                  <a:srgbClr val="5B5DAD"/>
                </a:solidFill>
              </a:rPr>
              <a:t>3) Involve all event participants to the discussion with speakers</a:t>
            </a:r>
          </a:p>
          <a:p>
            <a:endParaRPr lang="uk-UA" sz="1400" b="1" dirty="0">
              <a:solidFill>
                <a:srgbClr val="5B5DA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18179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9C35589-93D3-4712-A93E-EFE5380F4C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592"/>
          <a:stretch/>
        </p:blipFill>
        <p:spPr>
          <a:xfrm>
            <a:off x="-1" y="0"/>
            <a:ext cx="13193747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6A8FFD3-8DF8-4700-B203-C28C3160D957}"/>
              </a:ext>
            </a:extLst>
          </p:cNvPr>
          <p:cNvSpPr/>
          <p:nvPr/>
        </p:nvSpPr>
        <p:spPr>
          <a:xfrm>
            <a:off x="0" y="1"/>
            <a:ext cx="13193746" cy="6858000"/>
          </a:xfrm>
          <a:prstGeom prst="rect">
            <a:avLst/>
          </a:prstGeom>
          <a:solidFill>
            <a:srgbClr val="5B5DAD">
              <a:alpha val="7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61FCCD9-45C1-4229-A1EB-0F6EB882D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7805"/>
            <a:ext cx="10515600" cy="779463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Потребности пользователей в улучшениях</a:t>
            </a:r>
            <a:endParaRPr lang="uk-UA" b="1" dirty="0">
              <a:solidFill>
                <a:schemeClr val="bg1"/>
              </a:solidFill>
            </a:endParaRPr>
          </a:p>
        </p:txBody>
      </p:sp>
      <p:sp>
        <p:nvSpPr>
          <p:cNvPr id="3" name="Cloud 2">
            <a:extLst>
              <a:ext uri="{FF2B5EF4-FFF2-40B4-BE49-F238E27FC236}">
                <a16:creationId xmlns:a16="http://schemas.microsoft.com/office/drawing/2014/main" id="{09849B0C-4532-45DB-A682-D150D8903848}"/>
              </a:ext>
            </a:extLst>
          </p:cNvPr>
          <p:cNvSpPr/>
          <p:nvPr/>
        </p:nvSpPr>
        <p:spPr>
          <a:xfrm>
            <a:off x="7531101" y="1007268"/>
            <a:ext cx="4076699" cy="2336800"/>
          </a:xfrm>
          <a:prstGeom prst="cloud">
            <a:avLst/>
          </a:prstGeom>
          <a:solidFill>
            <a:schemeClr val="bg1">
              <a:alpha val="7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b="1" dirty="0">
                <a:solidFill>
                  <a:srgbClr val="5B5DAD"/>
                </a:solidFill>
              </a:rPr>
              <a:t>не реализован жизненный цикл </a:t>
            </a:r>
            <a:r>
              <a:rPr lang="ru-RU" b="1" dirty="0" err="1">
                <a:solidFill>
                  <a:srgbClr val="5B5DAD"/>
                </a:solidFill>
              </a:rPr>
              <a:t>issue</a:t>
            </a:r>
            <a:r>
              <a:rPr lang="ru-RU" b="1" dirty="0">
                <a:solidFill>
                  <a:srgbClr val="5B5DAD"/>
                </a:solidFill>
              </a:rPr>
              <a:t>, а без этого проектная работа не будет полноценной</a:t>
            </a:r>
            <a:endParaRPr lang="uk-UA" b="1" dirty="0">
              <a:solidFill>
                <a:srgbClr val="5B5DAD"/>
              </a:solidFill>
            </a:endParaRPr>
          </a:p>
        </p:txBody>
      </p:sp>
      <p:sp>
        <p:nvSpPr>
          <p:cNvPr id="8" name="Cloud 7">
            <a:extLst>
              <a:ext uri="{FF2B5EF4-FFF2-40B4-BE49-F238E27FC236}">
                <a16:creationId xmlns:a16="http://schemas.microsoft.com/office/drawing/2014/main" id="{75DB2A6A-0FA6-40DB-85F1-CFCF3A1A94A1}"/>
              </a:ext>
            </a:extLst>
          </p:cNvPr>
          <p:cNvSpPr/>
          <p:nvPr/>
        </p:nvSpPr>
        <p:spPr>
          <a:xfrm>
            <a:off x="584200" y="1007268"/>
            <a:ext cx="4927600" cy="3590132"/>
          </a:xfrm>
          <a:prstGeom prst="cloud">
            <a:avLst/>
          </a:prstGeom>
          <a:solidFill>
            <a:schemeClr val="bg1">
              <a:alpha val="7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rgbClr val="5B5DAD"/>
                </a:solidFill>
              </a:rPr>
              <a:t>отдельные жизни </a:t>
            </a:r>
            <a:r>
              <a:rPr lang="ru-RU" b="1" dirty="0" err="1">
                <a:solidFill>
                  <a:srgbClr val="5B5DAD"/>
                </a:solidFill>
              </a:rPr>
              <a:t>issue</a:t>
            </a:r>
            <a:r>
              <a:rPr lang="ru-RU" b="1" dirty="0">
                <a:solidFill>
                  <a:srgbClr val="5B5DAD"/>
                </a:solidFill>
              </a:rPr>
              <a:t> пока в </a:t>
            </a:r>
            <a:r>
              <a:rPr lang="ru-RU" b="1" dirty="0" err="1">
                <a:solidFill>
                  <a:srgbClr val="5B5DAD"/>
                </a:solidFill>
              </a:rPr>
              <a:t>Teams</a:t>
            </a:r>
            <a:r>
              <a:rPr lang="ru-RU" b="1" dirty="0">
                <a:solidFill>
                  <a:srgbClr val="5B5DAD"/>
                </a:solidFill>
              </a:rPr>
              <a:t> нельзя связать: обсуждение будет вестись в разных местах. Обсуждения в каналах-беседах, чатах, протоколах к собраниям, </a:t>
            </a:r>
            <a:r>
              <a:rPr lang="ru-RU" b="1" dirty="0" err="1">
                <a:solidFill>
                  <a:srgbClr val="5B5DAD"/>
                </a:solidFill>
              </a:rPr>
              <a:t>комментах</a:t>
            </a:r>
            <a:r>
              <a:rPr lang="ru-RU" b="1" dirty="0">
                <a:solidFill>
                  <a:srgbClr val="5B5DAD"/>
                </a:solidFill>
              </a:rPr>
              <a:t> к задачам тамошнего </a:t>
            </a:r>
            <a:r>
              <a:rPr lang="ru-RU" b="1" dirty="0" err="1">
                <a:solidFill>
                  <a:srgbClr val="5B5DAD"/>
                </a:solidFill>
              </a:rPr>
              <a:t>трекера</a:t>
            </a:r>
            <a:r>
              <a:rPr lang="ru-RU" b="1" dirty="0">
                <a:solidFill>
                  <a:srgbClr val="5B5DAD"/>
                </a:solidFill>
              </a:rPr>
              <a:t> оказываются несвязанными</a:t>
            </a:r>
            <a:endParaRPr lang="uk-UA" b="1" dirty="0">
              <a:solidFill>
                <a:srgbClr val="5B5DAD"/>
              </a:solidFill>
            </a:endParaRPr>
          </a:p>
        </p:txBody>
      </p:sp>
      <p:sp>
        <p:nvSpPr>
          <p:cNvPr id="9" name="Cloud 8">
            <a:extLst>
              <a:ext uri="{FF2B5EF4-FFF2-40B4-BE49-F238E27FC236}">
                <a16:creationId xmlns:a16="http://schemas.microsoft.com/office/drawing/2014/main" id="{D5DBAE6D-11A8-419B-A694-F12560DA1328}"/>
              </a:ext>
            </a:extLst>
          </p:cNvPr>
          <p:cNvSpPr/>
          <p:nvPr/>
        </p:nvSpPr>
        <p:spPr>
          <a:xfrm>
            <a:off x="4020327" y="3428999"/>
            <a:ext cx="7021547" cy="3201195"/>
          </a:xfrm>
          <a:prstGeom prst="cloud">
            <a:avLst/>
          </a:prstGeom>
          <a:solidFill>
            <a:schemeClr val="bg1">
              <a:alpha val="7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rgbClr val="5B5DAD"/>
                </a:solidFill>
              </a:rPr>
              <a:t> MS </a:t>
            </a:r>
            <a:r>
              <a:rPr lang="ru-RU" b="1" dirty="0" err="1">
                <a:solidFill>
                  <a:srgbClr val="5B5DAD"/>
                </a:solidFill>
              </a:rPr>
              <a:t>Teams</a:t>
            </a:r>
            <a:r>
              <a:rPr lang="ru-RU" b="1" dirty="0">
                <a:solidFill>
                  <a:srgbClr val="5B5DAD"/>
                </a:solidFill>
              </a:rPr>
              <a:t> это </a:t>
            </a:r>
            <a:r>
              <a:rPr lang="ru-RU" b="1" dirty="0" err="1">
                <a:solidFill>
                  <a:srgbClr val="5B5DAD"/>
                </a:solidFill>
              </a:rPr>
              <a:t>форум+мессенджер+контент+групповые</a:t>
            </a:r>
            <a:r>
              <a:rPr lang="ru-RU" b="1" dirty="0">
                <a:solidFill>
                  <a:srgbClr val="5B5DAD"/>
                </a:solidFill>
              </a:rPr>
              <a:t> звонки и поэтому входной барьер там примерно вчетверо от входного барьера в одиночных приложениях. Нужно полчаса на то, чтобы разобраться в интерфейсе. Если человек к нам приходит на короткий шестичасовой курс, то будет ли он доволен, когда ему придётся в этом разбираться?</a:t>
            </a:r>
            <a:endParaRPr lang="uk-UA" b="1" dirty="0">
              <a:solidFill>
                <a:srgbClr val="5B5DA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23739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80DA188-1AEC-47F5-9282-31E40BEDF9E4}"/>
              </a:ext>
            </a:extLst>
          </p:cNvPr>
          <p:cNvSpPr txBox="1">
            <a:spLocks/>
          </p:cNvSpPr>
          <p:nvPr/>
        </p:nvSpPr>
        <p:spPr>
          <a:xfrm>
            <a:off x="838200" y="288925"/>
            <a:ext cx="9702800" cy="587375"/>
          </a:xfrm>
          <a:prstGeom prst="rect">
            <a:avLst/>
          </a:prstGeom>
          <a:solidFill>
            <a:srgbClr val="5B5DAD"/>
          </a:solidFill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</a:rPr>
              <a:t>New chapter Contacts</a:t>
            </a:r>
            <a:endParaRPr lang="uk-UA" b="1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8636DE-D307-44ED-B0E2-B48C54B47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5008" y="977900"/>
            <a:ext cx="7009183" cy="573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155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2977</TotalTime>
  <Words>1049</Words>
  <Application>Microsoft Office PowerPoint</Application>
  <PresentationFormat>Widescreen</PresentationFormat>
  <Paragraphs>95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(Body)</vt:lpstr>
      <vt:lpstr>Calibri Light</vt:lpstr>
      <vt:lpstr>Wingdings</vt:lpstr>
      <vt:lpstr>Office Theme</vt:lpstr>
      <vt:lpstr>PowerPoint Presentation</vt:lpstr>
      <vt:lpstr>Что это?</vt:lpstr>
      <vt:lpstr>Основной функционал</vt:lpstr>
      <vt:lpstr>Темпы роста</vt:lpstr>
      <vt:lpstr>Gartner Magic Quadrant for Meeting Solutions</vt:lpstr>
      <vt:lpstr>Для кого?</vt:lpstr>
      <vt:lpstr>Quote: “As a team leader, I want to structure my workday for increasing productivity”. Goals: 1) Keep schedule on time 2) Staying in touch with employees from different offices and time zones 3) Organize online business meetings easy and quickly</vt:lpstr>
      <vt:lpstr>Потребности пользователей в улучшениях</vt:lpstr>
      <vt:lpstr>PowerPoint Presentation</vt:lpstr>
      <vt:lpstr>PowerPoint Presentation</vt:lpstr>
      <vt:lpstr>PowerPoint Presentation</vt:lpstr>
      <vt:lpstr>1. Добавить возможность архивации данных  2. Иерархия команд  3. История встреч по команде  4. Создать отдельный раздел Встречи     </vt:lpstr>
      <vt:lpstr>До новых встреч 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 Haletska</dc:creator>
  <cp:lastModifiedBy>Julia Haletska</cp:lastModifiedBy>
  <cp:revision>67</cp:revision>
  <dcterms:created xsi:type="dcterms:W3CDTF">2021-01-05T16:58:06Z</dcterms:created>
  <dcterms:modified xsi:type="dcterms:W3CDTF">2021-01-17T10:59:33Z</dcterms:modified>
</cp:coreProperties>
</file>

<file path=docProps/thumbnail.jpeg>
</file>